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2"/>
  </p:notesMasterIdLst>
  <p:handoutMasterIdLst>
    <p:handoutMasterId r:id="rId23"/>
  </p:handoutMasterIdLst>
  <p:sldIdLst>
    <p:sldId id="306" r:id="rId2"/>
    <p:sldId id="259" r:id="rId3"/>
    <p:sldId id="260" r:id="rId4"/>
    <p:sldId id="261" r:id="rId5"/>
    <p:sldId id="262" r:id="rId6"/>
    <p:sldId id="263" r:id="rId7"/>
    <p:sldId id="264" r:id="rId8"/>
    <p:sldId id="267" r:id="rId9"/>
    <p:sldId id="266" r:id="rId10"/>
    <p:sldId id="265" r:id="rId11"/>
    <p:sldId id="269" r:id="rId12"/>
    <p:sldId id="272" r:id="rId13"/>
    <p:sldId id="271" r:id="rId14"/>
    <p:sldId id="360" r:id="rId15"/>
    <p:sldId id="361" r:id="rId16"/>
    <p:sldId id="363" r:id="rId17"/>
    <p:sldId id="364" r:id="rId18"/>
    <p:sldId id="362" r:id="rId19"/>
    <p:sldId id="358" r:id="rId20"/>
    <p:sldId id="359" r:id="rId2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6" d="100"/>
          <a:sy n="106" d="100"/>
        </p:scale>
        <p:origin x="1698" y="114"/>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77" d="100"/>
          <a:sy n="77" d="100"/>
        </p:scale>
        <p:origin x="3876" y="1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AF1B37-8E2A-2876-6CFC-1BFD238EFE32}"/>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EFAEA935-B027-2BEA-8E7B-1AE12F28D697}"/>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12/25/2022 pm</a:t>
            </a:r>
          </a:p>
        </p:txBody>
      </p:sp>
      <p:sp>
        <p:nvSpPr>
          <p:cNvPr id="4" name="Footer Placeholder 3">
            <a:extLst>
              <a:ext uri="{FF2B5EF4-FFF2-40B4-BE49-F238E27FC236}">
                <a16:creationId xmlns:a16="http://schemas.microsoft.com/office/drawing/2014/main" id="{FC4E068A-E00B-04D1-2829-97B615FA4316}"/>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1C490A12-ED01-38AD-8374-5B302A39BB7E}"/>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594FB7E5-C3DF-4B40-8D06-11B38EB8501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45088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12/25/2022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Bruce Molock</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675FB7FC-C5AE-4834-A32C-0FD2460FC9D8}" type="slidenum">
              <a:rPr lang="en-US" smtClean="0"/>
              <a:t>‹#›</a:t>
            </a:fld>
            <a:endParaRPr lang="en-US"/>
          </a:p>
        </p:txBody>
      </p:sp>
    </p:spTree>
    <p:extLst>
      <p:ext uri="{BB962C8B-B14F-4D97-AF65-F5344CB8AC3E}">
        <p14:creationId xmlns:p14="http://schemas.microsoft.com/office/powerpoint/2010/main" val="327599142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8C427-3804-4D8E-88C9-F0D0E772DC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E2BDB310-E125-BFFB-A5BA-77B7E329CCAB}"/>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12/25/2022 pm</a:t>
            </a:r>
          </a:p>
        </p:txBody>
      </p:sp>
      <p:sp>
        <p:nvSpPr>
          <p:cNvPr id="6" name="Footer Placeholder 5">
            <a:extLst>
              <a:ext uri="{FF2B5EF4-FFF2-40B4-BE49-F238E27FC236}">
                <a16:creationId xmlns:a16="http://schemas.microsoft.com/office/drawing/2014/main" id="{DEEE4A17-BDD7-4922-DA0C-5E56521CA2CE}"/>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Bruce Molock</a:t>
            </a:r>
          </a:p>
        </p:txBody>
      </p:sp>
      <p:sp>
        <p:nvSpPr>
          <p:cNvPr id="7" name="Header Placeholder 6">
            <a:extLst>
              <a:ext uri="{FF2B5EF4-FFF2-40B4-BE49-F238E27FC236}">
                <a16:creationId xmlns:a16="http://schemas.microsoft.com/office/drawing/2014/main" id="{EA1085C2-FA40-62E0-0AA2-9868134BFA10}"/>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California City Blvd Church of Christ</a:t>
            </a:r>
          </a:p>
        </p:txBody>
      </p:sp>
    </p:spTree>
    <p:extLst>
      <p:ext uri="{BB962C8B-B14F-4D97-AF65-F5344CB8AC3E}">
        <p14:creationId xmlns:p14="http://schemas.microsoft.com/office/powerpoint/2010/main" val="1222929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8C427-3804-4D8E-88C9-F0D0E772DC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F6080797-2AC9-4DFA-0345-176F143CB5C2}"/>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12/25/2022 pm</a:t>
            </a:r>
          </a:p>
        </p:txBody>
      </p:sp>
      <p:sp>
        <p:nvSpPr>
          <p:cNvPr id="6" name="Footer Placeholder 5">
            <a:extLst>
              <a:ext uri="{FF2B5EF4-FFF2-40B4-BE49-F238E27FC236}">
                <a16:creationId xmlns:a16="http://schemas.microsoft.com/office/drawing/2014/main" id="{EB240CD7-A935-134A-8014-553904BC4FF3}"/>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Bruce Molock</a:t>
            </a:r>
          </a:p>
        </p:txBody>
      </p:sp>
      <p:sp>
        <p:nvSpPr>
          <p:cNvPr id="7" name="Header Placeholder 6">
            <a:extLst>
              <a:ext uri="{FF2B5EF4-FFF2-40B4-BE49-F238E27FC236}">
                <a16:creationId xmlns:a16="http://schemas.microsoft.com/office/drawing/2014/main" id="{9C31880C-D777-5FFB-B9A6-9C3AF3C80D0D}"/>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California City Blvd Church of Christ</a:t>
            </a:r>
          </a:p>
        </p:txBody>
      </p:sp>
    </p:spTree>
    <p:extLst>
      <p:ext uri="{BB962C8B-B14F-4D97-AF65-F5344CB8AC3E}">
        <p14:creationId xmlns:p14="http://schemas.microsoft.com/office/powerpoint/2010/main" val="1535047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143000" y="1122363"/>
            <a:ext cx="6858000" cy="2387600"/>
          </a:xfrm>
        </p:spPr>
        <p:txBody>
          <a:bodyPr anchor="b"/>
          <a:lstStyle>
            <a:lvl1pPr algn="l">
              <a:defRPr sz="4500" b="1" i="0" cap="all"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143000" y="3602038"/>
            <a:ext cx="6858000" cy="1655762"/>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536918" y="1114051"/>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7048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1083564" y="1681163"/>
            <a:ext cx="3415284"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1083564" y="2505075"/>
            <a:ext cx="3415284" cy="3684588"/>
          </a:xfrm>
        </p:spPr>
        <p:txBody>
          <a:bodyPr>
            <a:normAutofit/>
          </a:bodyPr>
          <a:lstStyle>
            <a:lvl1pPr>
              <a:defRPr sz="1500"/>
            </a:lvl1pPr>
            <a:lvl2pPr>
              <a:defRPr sz="1350"/>
            </a:lvl2pPr>
            <a:lvl3pPr>
              <a:defRPr sz="1200"/>
            </a:lvl3pPr>
            <a:lvl4pPr>
              <a:defRPr sz="1050"/>
            </a:lvl4pPr>
            <a:lvl5pPr>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5088636" y="1681163"/>
            <a:ext cx="3415284"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5088636" y="2505075"/>
            <a:ext cx="3415284" cy="3684588"/>
          </a:xfrm>
        </p:spPr>
        <p:txBody>
          <a:bodyPr>
            <a:normAutofit/>
          </a:bodyPr>
          <a:lstStyle>
            <a:lvl1pPr>
              <a:defRPr sz="1500"/>
            </a:lvl1pPr>
            <a:lvl2pPr>
              <a:defRPr sz="1350"/>
            </a:lvl2pPr>
            <a:lvl3pPr>
              <a:defRPr sz="1200"/>
            </a:lvl3pPr>
            <a:lvl4pPr>
              <a:defRPr sz="1050"/>
            </a:lvl4pPr>
            <a:lvl5pPr>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Graphic 15">
            <a:extLst>
              <a:ext uri="{FF2B5EF4-FFF2-40B4-BE49-F238E27FC236}">
                <a16:creationId xmlns:a16="http://schemas.microsoft.com/office/drawing/2014/main" id="{A9475260-301F-4744-B1DA-7B00F6FB4342}"/>
              </a:ext>
            </a:extLst>
          </p:cNvPr>
          <p:cNvSpPr/>
          <p:nvPr userDrawn="1"/>
        </p:nvSpPr>
        <p:spPr>
          <a:xfrm>
            <a:off x="7881238" y="492207"/>
            <a:ext cx="10427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sz="1350" dirty="0"/>
          </a:p>
        </p:txBody>
      </p:sp>
      <p:sp>
        <p:nvSpPr>
          <p:cNvPr id="14" name="Graphic 16">
            <a:extLst>
              <a:ext uri="{FF2B5EF4-FFF2-40B4-BE49-F238E27FC236}">
                <a16:creationId xmlns:a16="http://schemas.microsoft.com/office/drawing/2014/main" id="{9BBD3F4B-0836-48C5-AC68-747456D1DD50}"/>
              </a:ext>
            </a:extLst>
          </p:cNvPr>
          <p:cNvSpPr/>
          <p:nvPr userDrawn="1"/>
        </p:nvSpPr>
        <p:spPr>
          <a:xfrm>
            <a:off x="8608458" y="1055581"/>
            <a:ext cx="95786"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sz="1350" dirty="0"/>
          </a:p>
        </p:txBody>
      </p:sp>
      <p:sp>
        <p:nvSpPr>
          <p:cNvPr id="16" name="Graphic 14">
            <a:extLst>
              <a:ext uri="{FF2B5EF4-FFF2-40B4-BE49-F238E27FC236}">
                <a16:creationId xmlns:a16="http://schemas.microsoft.com/office/drawing/2014/main" id="{9B4398D5-99F4-4F83-AA77-9B4177648CAF}"/>
              </a:ext>
            </a:extLst>
          </p:cNvPr>
          <p:cNvSpPr/>
          <p:nvPr userDrawn="1"/>
        </p:nvSpPr>
        <p:spPr>
          <a:xfrm>
            <a:off x="8431166" y="446637"/>
            <a:ext cx="68354"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sz="1350" dirty="0"/>
          </a:p>
        </p:txBody>
      </p:sp>
    </p:spTree>
    <p:extLst>
      <p:ext uri="{BB962C8B-B14F-4D97-AF65-F5344CB8AC3E}">
        <p14:creationId xmlns:p14="http://schemas.microsoft.com/office/powerpoint/2010/main" val="3055691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1083564" y="1681163"/>
            <a:ext cx="212598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1083564" y="2505075"/>
            <a:ext cx="2125980" cy="3684588"/>
          </a:xfrm>
        </p:spPr>
        <p:txBody>
          <a:bodyPr>
            <a:normAutofit/>
          </a:bodyPr>
          <a:lstStyle>
            <a:lvl1pPr>
              <a:defRPr sz="1500"/>
            </a:lvl1pPr>
            <a:lvl2pPr>
              <a:defRPr sz="1350"/>
            </a:lvl2pPr>
            <a:lvl3pPr>
              <a:defRPr sz="1200"/>
            </a:lvl3pPr>
            <a:lvl4pPr>
              <a:defRPr sz="1050"/>
            </a:lvl4pPr>
            <a:lvl5pPr>
              <a:defRPr sz="1050"/>
            </a:lvl5pPr>
          </a:lstStyle>
          <a:p>
            <a:pPr lvl="0"/>
            <a:r>
              <a:rPr lang="en-US"/>
              <a:t>Click to edit Master text styles</a:t>
            </a:r>
          </a:p>
          <a:p>
            <a:pPr lvl="1"/>
            <a:r>
              <a:rPr lang="en-US"/>
              <a:t>Second level</a:t>
            </a:r>
          </a:p>
          <a:p>
            <a:pPr lvl="2"/>
            <a:r>
              <a:rPr lang="en-US"/>
              <a:t>Third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3737610" y="1681163"/>
            <a:ext cx="212598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3737610" y="2505075"/>
            <a:ext cx="2125980" cy="3684588"/>
          </a:xfrm>
        </p:spPr>
        <p:txBody>
          <a:bodyPr>
            <a:normAutofit/>
          </a:bodyPr>
          <a:lstStyle>
            <a:lvl1pPr>
              <a:defRPr sz="1500"/>
            </a:lvl1pPr>
            <a:lvl2pPr>
              <a:defRPr sz="1350"/>
            </a:lvl2pPr>
            <a:lvl3pPr>
              <a:defRPr sz="1200"/>
            </a:lvl3pPr>
            <a:lvl4pPr>
              <a:defRPr sz="1050"/>
            </a:lvl4pPr>
            <a:lvl5pPr>
              <a:defRPr sz="1050"/>
            </a:lvl5pPr>
          </a:lstStyle>
          <a:p>
            <a:pPr lvl="0"/>
            <a:r>
              <a:rPr lang="en-US"/>
              <a:t>Click to edit Master text styles</a:t>
            </a:r>
          </a:p>
          <a:p>
            <a:pPr lvl="1"/>
            <a:r>
              <a:rPr lang="en-US"/>
              <a:t>Second level</a:t>
            </a:r>
          </a:p>
          <a:p>
            <a:pPr lvl="2"/>
            <a:r>
              <a:rPr lang="en-US"/>
              <a:t>Third level</a:t>
            </a:r>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Graphic 15">
            <a:extLst>
              <a:ext uri="{FF2B5EF4-FFF2-40B4-BE49-F238E27FC236}">
                <a16:creationId xmlns:a16="http://schemas.microsoft.com/office/drawing/2014/main" id="{A9475260-301F-4744-B1DA-7B00F6FB4342}"/>
              </a:ext>
            </a:extLst>
          </p:cNvPr>
          <p:cNvSpPr/>
          <p:nvPr userDrawn="1"/>
        </p:nvSpPr>
        <p:spPr>
          <a:xfrm>
            <a:off x="7881238" y="492207"/>
            <a:ext cx="10427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sz="1350" dirty="0"/>
          </a:p>
        </p:txBody>
      </p:sp>
      <p:sp>
        <p:nvSpPr>
          <p:cNvPr id="14" name="Graphic 16">
            <a:extLst>
              <a:ext uri="{FF2B5EF4-FFF2-40B4-BE49-F238E27FC236}">
                <a16:creationId xmlns:a16="http://schemas.microsoft.com/office/drawing/2014/main" id="{9BBD3F4B-0836-48C5-AC68-747456D1DD50}"/>
              </a:ext>
            </a:extLst>
          </p:cNvPr>
          <p:cNvSpPr/>
          <p:nvPr userDrawn="1"/>
        </p:nvSpPr>
        <p:spPr>
          <a:xfrm>
            <a:off x="8608458" y="1055581"/>
            <a:ext cx="95786"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sz="1350" dirty="0"/>
          </a:p>
        </p:txBody>
      </p:sp>
      <p:sp>
        <p:nvSpPr>
          <p:cNvPr id="16" name="Graphic 14">
            <a:extLst>
              <a:ext uri="{FF2B5EF4-FFF2-40B4-BE49-F238E27FC236}">
                <a16:creationId xmlns:a16="http://schemas.microsoft.com/office/drawing/2014/main" id="{9B4398D5-99F4-4F83-AA77-9B4177648CAF}"/>
              </a:ext>
            </a:extLst>
          </p:cNvPr>
          <p:cNvSpPr/>
          <p:nvPr userDrawn="1"/>
        </p:nvSpPr>
        <p:spPr>
          <a:xfrm>
            <a:off x="8431166" y="446637"/>
            <a:ext cx="68354"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sz="1350" dirty="0"/>
          </a:p>
        </p:txBody>
      </p:sp>
      <p:sp>
        <p:nvSpPr>
          <p:cNvPr id="15" name="Text Placeholder 4">
            <a:extLst>
              <a:ext uri="{FF2B5EF4-FFF2-40B4-BE49-F238E27FC236}">
                <a16:creationId xmlns:a16="http://schemas.microsoft.com/office/drawing/2014/main" id="{2D693B15-7265-4478-9579-62FCD5222D04}"/>
              </a:ext>
            </a:extLst>
          </p:cNvPr>
          <p:cNvSpPr>
            <a:spLocks noGrp="1"/>
          </p:cNvSpPr>
          <p:nvPr>
            <p:ph type="body" sz="quarter" idx="13"/>
          </p:nvPr>
        </p:nvSpPr>
        <p:spPr>
          <a:xfrm>
            <a:off x="6398514" y="1769269"/>
            <a:ext cx="212598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7" name="Content Placeholder 5">
            <a:extLst>
              <a:ext uri="{FF2B5EF4-FFF2-40B4-BE49-F238E27FC236}">
                <a16:creationId xmlns:a16="http://schemas.microsoft.com/office/drawing/2014/main" id="{48F9E92F-BB16-4896-A47F-6497C3D705B9}"/>
              </a:ext>
            </a:extLst>
          </p:cNvPr>
          <p:cNvSpPr>
            <a:spLocks noGrp="1"/>
          </p:cNvSpPr>
          <p:nvPr>
            <p:ph sz="quarter" idx="14"/>
          </p:nvPr>
        </p:nvSpPr>
        <p:spPr>
          <a:xfrm>
            <a:off x="6398514" y="2593181"/>
            <a:ext cx="2125980" cy="3684588"/>
          </a:xfrm>
        </p:spPr>
        <p:txBody>
          <a:bodyPr>
            <a:normAutofit/>
          </a:bodyPr>
          <a:lstStyle>
            <a:lvl1pPr>
              <a:defRPr sz="1500"/>
            </a:lvl1pPr>
            <a:lvl2pPr>
              <a:defRPr sz="1350"/>
            </a:lvl2pPr>
            <a:lvl3pPr>
              <a:defRPr sz="1200"/>
            </a:lvl3pPr>
            <a:lvl4pPr>
              <a:defRPr sz="1050"/>
            </a:lvl4pPr>
            <a:lvl5pPr>
              <a:defRPr sz="105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759083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hasCustomPrompt="1"/>
          </p:nvPr>
        </p:nvSpPr>
        <p:spPr>
          <a:xfrm>
            <a:off x="4793742" y="804672"/>
            <a:ext cx="3326130" cy="886968"/>
          </a:xfrm>
        </p:spPr>
        <p:txBody>
          <a:bodyPr anchor="b"/>
          <a:lstStyle>
            <a:lvl1pPr algn="l">
              <a:defRPr sz="4050" b="0" i="0" cap="none" baseline="0"/>
            </a:lvl1pPr>
          </a:lstStyle>
          <a:p>
            <a:r>
              <a:rPr lang="en-US" dirty="0"/>
              <a:t>Title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4793741" y="1801368"/>
            <a:ext cx="3326130" cy="4754880"/>
          </a:xfrm>
        </p:spPr>
        <p:txBody>
          <a:bodyPr>
            <a:normAutofit/>
          </a:bodyPr>
          <a:lstStyle>
            <a:lvl1pPr marL="0" indent="0" algn="l">
              <a:lnSpc>
                <a:spcPct val="110000"/>
              </a:lnSpc>
              <a:buNone/>
              <a:defRPr sz="15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a:xfrm rot="16200000">
            <a:off x="6915150" y="1636697"/>
            <a:ext cx="3547872" cy="273844"/>
          </a:xfrm>
        </p:spPr>
        <p:txBody>
          <a:bodyPr/>
          <a:lstStyle>
            <a:lvl1pPr>
              <a:defRPr>
                <a:solidFill>
                  <a:schemeClr val="accent2"/>
                </a:solidFill>
              </a:defRPr>
            </a:lvl1pPr>
          </a:lstStyle>
          <a:p>
            <a:r>
              <a:rPr lang="en-US" dirty="0"/>
              <a:t>Presentation Title</a:t>
            </a:r>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a:t>
            </a:fld>
            <a:endParaRPr lang="en-US" dirty="0"/>
          </a:p>
        </p:txBody>
      </p:sp>
      <p:cxnSp>
        <p:nvCxnSpPr>
          <p:cNvPr id="7" name="Straight Connector 6">
            <a:extLst>
              <a:ext uri="{FF2B5EF4-FFF2-40B4-BE49-F238E27FC236}">
                <a16:creationId xmlns:a16="http://schemas.microsoft.com/office/drawing/2014/main" id="{6939C974-0ED4-4915-BBF7-1FB00C18AD45}"/>
              </a:ext>
            </a:extLst>
          </p:cNvPr>
          <p:cNvCxnSpPr>
            <a:cxnSpLocks/>
          </p:cNvCxnSpPr>
          <p:nvPr userDrawn="1"/>
        </p:nvCxnSpPr>
        <p:spPr>
          <a:xfrm>
            <a:off x="8689622" y="3619272"/>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15930B2-E36D-4D05-A6B3-CA1BF61D50CC}"/>
              </a:ext>
            </a:extLst>
          </p:cNvPr>
          <p:cNvSpPr/>
          <p:nvPr userDrawn="1"/>
        </p:nvSpPr>
        <p:spPr>
          <a:xfrm>
            <a:off x="1" y="0"/>
            <a:ext cx="4334933"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Picture Placeholder 12">
            <a:extLst>
              <a:ext uri="{FF2B5EF4-FFF2-40B4-BE49-F238E27FC236}">
                <a16:creationId xmlns:a16="http://schemas.microsoft.com/office/drawing/2014/main" id="{9CEC7E0F-60E8-418B-978D-C607C82E97F7}"/>
              </a:ext>
            </a:extLst>
          </p:cNvPr>
          <p:cNvSpPr>
            <a:spLocks noGrp="1"/>
          </p:cNvSpPr>
          <p:nvPr>
            <p:ph type="pic" sz="quarter" idx="13"/>
          </p:nvPr>
        </p:nvSpPr>
        <p:spPr>
          <a:xfrm>
            <a:off x="212598" y="3108960"/>
            <a:ext cx="3915918" cy="3447288"/>
          </a:xfrm>
        </p:spPr>
        <p:txBody>
          <a:bodyPr anchor="ctr"/>
          <a:lstStyle>
            <a:lvl1pPr algn="ctr">
              <a:buNone/>
              <a:defRPr>
                <a:solidFill>
                  <a:schemeClr val="bg1"/>
                </a:solidFill>
              </a:defRPr>
            </a:lvl1pPr>
          </a:lstStyle>
          <a:p>
            <a:r>
              <a:rPr lang="en-US"/>
              <a:t>Click icon to add picture</a:t>
            </a:r>
            <a:endParaRPr lang="en-US" dirty="0"/>
          </a:p>
        </p:txBody>
      </p:sp>
      <p:sp>
        <p:nvSpPr>
          <p:cNvPr id="10" name="Picture Placeholder 12">
            <a:extLst>
              <a:ext uri="{FF2B5EF4-FFF2-40B4-BE49-F238E27FC236}">
                <a16:creationId xmlns:a16="http://schemas.microsoft.com/office/drawing/2014/main" id="{F146D6C1-343E-4F97-A565-55BBB15F4C77}"/>
              </a:ext>
            </a:extLst>
          </p:cNvPr>
          <p:cNvSpPr>
            <a:spLocks noGrp="1"/>
          </p:cNvSpPr>
          <p:nvPr>
            <p:ph type="pic" sz="quarter" idx="14"/>
          </p:nvPr>
        </p:nvSpPr>
        <p:spPr>
          <a:xfrm>
            <a:off x="212598" y="301752"/>
            <a:ext cx="1844802" cy="2505456"/>
          </a:xfrm>
        </p:spPr>
        <p:txBody>
          <a:bodyPr anchor="ctr"/>
          <a:lstStyle>
            <a:lvl1pPr algn="ctr">
              <a:buNone/>
              <a:defRPr>
                <a:solidFill>
                  <a:schemeClr val="bg1"/>
                </a:solidFill>
              </a:defRPr>
            </a:lvl1pPr>
          </a:lstStyle>
          <a:p>
            <a:r>
              <a:rPr lang="en-US"/>
              <a:t>Click icon to add picture</a:t>
            </a:r>
            <a:endParaRPr lang="en-US" dirty="0"/>
          </a:p>
        </p:txBody>
      </p:sp>
      <p:sp>
        <p:nvSpPr>
          <p:cNvPr id="11" name="Picture Placeholder 12">
            <a:extLst>
              <a:ext uri="{FF2B5EF4-FFF2-40B4-BE49-F238E27FC236}">
                <a16:creationId xmlns:a16="http://schemas.microsoft.com/office/drawing/2014/main" id="{BA123E2D-4554-47D5-B0EC-0C47EDB41626}"/>
              </a:ext>
            </a:extLst>
          </p:cNvPr>
          <p:cNvSpPr>
            <a:spLocks noGrp="1"/>
          </p:cNvSpPr>
          <p:nvPr>
            <p:ph type="pic" sz="quarter" idx="15"/>
          </p:nvPr>
        </p:nvSpPr>
        <p:spPr>
          <a:xfrm>
            <a:off x="2283714" y="301752"/>
            <a:ext cx="1844802" cy="2505456"/>
          </a:xfrm>
        </p:spPr>
        <p:txBody>
          <a:bodyPr anchor="ctr"/>
          <a:lstStyle>
            <a:lvl1pPr algn="ctr">
              <a:buNone/>
              <a:defRPr>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541478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Only">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3186EA6A-5CD5-4DF7-9C8A-EDFAF28A80D9}"/>
              </a:ext>
            </a:extLst>
          </p:cNvPr>
          <p:cNvSpPr>
            <a:spLocks noGrp="1"/>
          </p:cNvSpPr>
          <p:nvPr>
            <p:ph type="pic" sz="quarter" idx="14"/>
          </p:nvPr>
        </p:nvSpPr>
        <p:spPr>
          <a:xfrm>
            <a:off x="1332834" y="407500"/>
            <a:ext cx="1464209" cy="1952279"/>
          </a:xfrm>
          <a:custGeom>
            <a:avLst/>
            <a:gdLst>
              <a:gd name="connsiteX0" fmla="*/ 976140 w 1952279"/>
              <a:gd name="connsiteY0" fmla="*/ 0 h 1952279"/>
              <a:gd name="connsiteX1" fmla="*/ 1952279 w 1952279"/>
              <a:gd name="connsiteY1" fmla="*/ 976140 h 1952279"/>
              <a:gd name="connsiteX2" fmla="*/ 976140 w 1952279"/>
              <a:gd name="connsiteY2" fmla="*/ 1952279 h 1952279"/>
              <a:gd name="connsiteX3" fmla="*/ 0 w 1952279"/>
              <a:gd name="connsiteY3" fmla="*/ 976140 h 1952279"/>
              <a:gd name="connsiteX4" fmla="*/ 976140 w 1952279"/>
              <a:gd name="connsiteY4" fmla="*/ 0 h 19522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2279" h="1952279">
                <a:moveTo>
                  <a:pt x="976140" y="0"/>
                </a:moveTo>
                <a:cubicBezTo>
                  <a:pt x="1515247" y="0"/>
                  <a:pt x="1952279" y="437033"/>
                  <a:pt x="1952279" y="976140"/>
                </a:cubicBezTo>
                <a:cubicBezTo>
                  <a:pt x="1952279" y="1515246"/>
                  <a:pt x="1515247" y="1952279"/>
                  <a:pt x="976140" y="1952279"/>
                </a:cubicBezTo>
                <a:cubicBezTo>
                  <a:pt x="437033" y="1952279"/>
                  <a:pt x="0" y="1515246"/>
                  <a:pt x="0" y="976140"/>
                </a:cubicBezTo>
                <a:cubicBezTo>
                  <a:pt x="0" y="437033"/>
                  <a:pt x="437033" y="0"/>
                  <a:pt x="976140" y="0"/>
                </a:cubicBezTo>
                <a:close/>
              </a:path>
            </a:pathLst>
          </a:custGeom>
        </p:spPr>
        <p:txBody>
          <a:bodyPr wrap="square" anchor="ctr">
            <a:noAutofit/>
          </a:bodyPr>
          <a:lstStyle>
            <a:lvl1pPr algn="ctr">
              <a:buNone/>
              <a:defRPr sz="1350">
                <a:solidFill>
                  <a:schemeClr val="bg1"/>
                </a:solidFill>
              </a:defRPr>
            </a:lvl1pPr>
          </a:lstStyle>
          <a:p>
            <a:r>
              <a:rPr lang="en-US"/>
              <a:t>Click icon to add picture</a:t>
            </a:r>
            <a:endParaRPr lang="en-US" dirty="0"/>
          </a:p>
        </p:txBody>
      </p:sp>
      <p:sp>
        <p:nvSpPr>
          <p:cNvPr id="32" name="Picture Placeholder 31">
            <a:extLst>
              <a:ext uri="{FF2B5EF4-FFF2-40B4-BE49-F238E27FC236}">
                <a16:creationId xmlns:a16="http://schemas.microsoft.com/office/drawing/2014/main" id="{83D5117F-F235-498D-99A5-9DE2D665576C}"/>
              </a:ext>
            </a:extLst>
          </p:cNvPr>
          <p:cNvSpPr>
            <a:spLocks noGrp="1"/>
          </p:cNvSpPr>
          <p:nvPr>
            <p:ph type="pic" sz="quarter" idx="15"/>
          </p:nvPr>
        </p:nvSpPr>
        <p:spPr>
          <a:xfrm>
            <a:off x="2646259" y="1972581"/>
            <a:ext cx="1717549" cy="2273502"/>
          </a:xfrm>
          <a:custGeom>
            <a:avLst/>
            <a:gdLst>
              <a:gd name="connsiteX0" fmla="*/ 1145032 w 2290065"/>
              <a:gd name="connsiteY0" fmla="*/ 0 h 2273502"/>
              <a:gd name="connsiteX1" fmla="*/ 2290065 w 2290065"/>
              <a:gd name="connsiteY1" fmla="*/ 1145033 h 2273502"/>
              <a:gd name="connsiteX2" fmla="*/ 1375797 w 2290065"/>
              <a:gd name="connsiteY2" fmla="*/ 2266803 h 2273502"/>
              <a:gd name="connsiteX3" fmla="*/ 1331903 w 2290065"/>
              <a:gd name="connsiteY3" fmla="*/ 2273502 h 2273502"/>
              <a:gd name="connsiteX4" fmla="*/ 958162 w 2290065"/>
              <a:gd name="connsiteY4" fmla="*/ 2273502 h 2273502"/>
              <a:gd name="connsiteX5" fmla="*/ 914268 w 2290065"/>
              <a:gd name="connsiteY5" fmla="*/ 2266803 h 2273502"/>
              <a:gd name="connsiteX6" fmla="*/ 5911 w 2290065"/>
              <a:gd name="connsiteY6" fmla="*/ 1262106 h 2273502"/>
              <a:gd name="connsiteX7" fmla="*/ 0 w 2290065"/>
              <a:gd name="connsiteY7" fmla="*/ 1145053 h 2273502"/>
              <a:gd name="connsiteX8" fmla="*/ 0 w 2290065"/>
              <a:gd name="connsiteY8" fmla="*/ 1145014 h 2273502"/>
              <a:gd name="connsiteX9" fmla="*/ 5911 w 2290065"/>
              <a:gd name="connsiteY9" fmla="*/ 1027960 h 2273502"/>
              <a:gd name="connsiteX10" fmla="*/ 1145032 w 2290065"/>
              <a:gd name="connsiteY10" fmla="*/ 0 h 227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90065" h="2273502">
                <a:moveTo>
                  <a:pt x="1145032" y="0"/>
                </a:moveTo>
                <a:cubicBezTo>
                  <a:pt x="1777417" y="0"/>
                  <a:pt x="2290065" y="512649"/>
                  <a:pt x="2290065" y="1145033"/>
                </a:cubicBezTo>
                <a:cubicBezTo>
                  <a:pt x="2290065" y="1698370"/>
                  <a:pt x="1897569" y="2160033"/>
                  <a:pt x="1375797" y="2266803"/>
                </a:cubicBezTo>
                <a:lnTo>
                  <a:pt x="1331903" y="2273502"/>
                </a:lnTo>
                <a:lnTo>
                  <a:pt x="958162" y="2273502"/>
                </a:lnTo>
                <a:lnTo>
                  <a:pt x="914268" y="2266803"/>
                </a:lnTo>
                <a:cubicBezTo>
                  <a:pt x="429765" y="2167660"/>
                  <a:pt x="56730" y="1762511"/>
                  <a:pt x="5911" y="1262106"/>
                </a:cubicBezTo>
                <a:lnTo>
                  <a:pt x="0" y="1145053"/>
                </a:lnTo>
                <a:lnTo>
                  <a:pt x="0" y="1145014"/>
                </a:lnTo>
                <a:lnTo>
                  <a:pt x="5911" y="1027960"/>
                </a:lnTo>
                <a:cubicBezTo>
                  <a:pt x="64548" y="450571"/>
                  <a:pt x="552172" y="0"/>
                  <a:pt x="1145032" y="0"/>
                </a:cubicBezTo>
                <a:close/>
              </a:path>
            </a:pathLst>
          </a:custGeom>
        </p:spPr>
        <p:txBody>
          <a:bodyPr wrap="square" anchor="ctr">
            <a:noAutofit/>
          </a:bodyPr>
          <a:lstStyle>
            <a:lvl1pPr algn="ctr">
              <a:buNone/>
              <a:defRPr sz="1350">
                <a:solidFill>
                  <a:schemeClr val="bg1"/>
                </a:solidFill>
              </a:defRPr>
            </a:lvl1pPr>
          </a:lstStyle>
          <a:p>
            <a:r>
              <a:rPr lang="en-US"/>
              <a:t>Click icon to add picture</a:t>
            </a:r>
            <a:endParaRPr lang="en-US" dirty="0"/>
          </a:p>
        </p:txBody>
      </p:sp>
      <p:sp>
        <p:nvSpPr>
          <p:cNvPr id="31" name="Picture Placeholder 30">
            <a:extLst>
              <a:ext uri="{FF2B5EF4-FFF2-40B4-BE49-F238E27FC236}">
                <a16:creationId xmlns:a16="http://schemas.microsoft.com/office/drawing/2014/main" id="{E1E0A794-F1D3-4628-B5B1-9D48AB34C3D4}"/>
              </a:ext>
            </a:extLst>
          </p:cNvPr>
          <p:cNvSpPr>
            <a:spLocks noGrp="1"/>
          </p:cNvSpPr>
          <p:nvPr>
            <p:ph type="pic" sz="quarter" idx="16"/>
          </p:nvPr>
        </p:nvSpPr>
        <p:spPr>
          <a:xfrm>
            <a:off x="4184655" y="4386312"/>
            <a:ext cx="2339470" cy="2462810"/>
          </a:xfrm>
          <a:custGeom>
            <a:avLst/>
            <a:gdLst>
              <a:gd name="connsiteX0" fmla="*/ 1559647 w 3119293"/>
              <a:gd name="connsiteY0" fmla="*/ 0 h 2462810"/>
              <a:gd name="connsiteX1" fmla="*/ 3119293 w 3119293"/>
              <a:gd name="connsiteY1" fmla="*/ 1559647 h 2462810"/>
              <a:gd name="connsiteX2" fmla="*/ 2852930 w 3119293"/>
              <a:gd name="connsiteY2" fmla="*/ 2431660 h 2462810"/>
              <a:gd name="connsiteX3" fmla="*/ 2829636 w 3119293"/>
              <a:gd name="connsiteY3" fmla="*/ 2462810 h 2462810"/>
              <a:gd name="connsiteX4" fmla="*/ 289658 w 3119293"/>
              <a:gd name="connsiteY4" fmla="*/ 2462810 h 2462810"/>
              <a:gd name="connsiteX5" fmla="*/ 266363 w 3119293"/>
              <a:gd name="connsiteY5" fmla="*/ 2431660 h 2462810"/>
              <a:gd name="connsiteX6" fmla="*/ 0 w 3119293"/>
              <a:gd name="connsiteY6" fmla="*/ 1559647 h 2462810"/>
              <a:gd name="connsiteX7" fmla="*/ 1559647 w 3119293"/>
              <a:gd name="connsiteY7" fmla="*/ 0 h 2462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19293" h="2462810">
                <a:moveTo>
                  <a:pt x="1559647" y="0"/>
                </a:moveTo>
                <a:cubicBezTo>
                  <a:pt x="2421016" y="0"/>
                  <a:pt x="3119293" y="698278"/>
                  <a:pt x="3119293" y="1559647"/>
                </a:cubicBezTo>
                <a:cubicBezTo>
                  <a:pt x="3119293" y="1882660"/>
                  <a:pt x="3021098" y="2182739"/>
                  <a:pt x="2852930" y="2431660"/>
                </a:cubicBezTo>
                <a:lnTo>
                  <a:pt x="2829636" y="2462810"/>
                </a:lnTo>
                <a:lnTo>
                  <a:pt x="289658" y="2462810"/>
                </a:lnTo>
                <a:lnTo>
                  <a:pt x="266363" y="2431660"/>
                </a:lnTo>
                <a:cubicBezTo>
                  <a:pt x="98195" y="2182739"/>
                  <a:pt x="0" y="1882660"/>
                  <a:pt x="0" y="1559647"/>
                </a:cubicBezTo>
                <a:cubicBezTo>
                  <a:pt x="0" y="698278"/>
                  <a:pt x="698278" y="0"/>
                  <a:pt x="1559647" y="0"/>
                </a:cubicBezTo>
                <a:close/>
              </a:path>
            </a:pathLst>
          </a:custGeom>
        </p:spPr>
        <p:txBody>
          <a:bodyPr wrap="square" anchor="ctr">
            <a:noAutofit/>
          </a:bodyPr>
          <a:lstStyle>
            <a:lvl1pPr algn="ctr">
              <a:buNone/>
              <a:defRPr sz="1350">
                <a:solidFill>
                  <a:schemeClr val="bg1"/>
                </a:solidFill>
              </a:defRPr>
            </a:lvl1pPr>
          </a:lstStyle>
          <a:p>
            <a:r>
              <a:rPr lang="en-US"/>
              <a:t>Click icon to add picture</a:t>
            </a:r>
            <a:endParaRPr lang="en-US" dirty="0"/>
          </a:p>
        </p:txBody>
      </p:sp>
      <p:sp>
        <p:nvSpPr>
          <p:cNvPr id="30" name="Picture Placeholder 29">
            <a:extLst>
              <a:ext uri="{FF2B5EF4-FFF2-40B4-BE49-F238E27FC236}">
                <a16:creationId xmlns:a16="http://schemas.microsoft.com/office/drawing/2014/main" id="{B8D3F45B-B631-47D3-A33C-71CEC2B3602C}"/>
              </a:ext>
            </a:extLst>
          </p:cNvPr>
          <p:cNvSpPr>
            <a:spLocks noGrp="1"/>
          </p:cNvSpPr>
          <p:nvPr>
            <p:ph type="pic" sz="quarter" idx="17"/>
          </p:nvPr>
        </p:nvSpPr>
        <p:spPr>
          <a:xfrm>
            <a:off x="819679" y="4018982"/>
            <a:ext cx="2890621" cy="2839018"/>
          </a:xfrm>
          <a:custGeom>
            <a:avLst/>
            <a:gdLst>
              <a:gd name="connsiteX0" fmla="*/ 1927061 w 3854161"/>
              <a:gd name="connsiteY0" fmla="*/ 0 h 2839018"/>
              <a:gd name="connsiteX1" fmla="*/ 1927101 w 3854161"/>
              <a:gd name="connsiteY1" fmla="*/ 0 h 2839018"/>
              <a:gd name="connsiteX2" fmla="*/ 2124114 w 3854161"/>
              <a:gd name="connsiteY2" fmla="*/ 9948 h 2839018"/>
              <a:gd name="connsiteX3" fmla="*/ 3854161 w 3854161"/>
              <a:gd name="connsiteY3" fmla="*/ 1927080 h 2839018"/>
              <a:gd name="connsiteX4" fmla="*/ 3702722 w 3854161"/>
              <a:gd name="connsiteY4" fmla="*/ 2677187 h 2839018"/>
              <a:gd name="connsiteX5" fmla="*/ 3624763 w 3854161"/>
              <a:gd name="connsiteY5" fmla="*/ 2839018 h 2839018"/>
              <a:gd name="connsiteX6" fmla="*/ 229398 w 3854161"/>
              <a:gd name="connsiteY6" fmla="*/ 2839018 h 2839018"/>
              <a:gd name="connsiteX7" fmla="*/ 151440 w 3854161"/>
              <a:gd name="connsiteY7" fmla="*/ 2677187 h 2839018"/>
              <a:gd name="connsiteX8" fmla="*/ 0 w 3854161"/>
              <a:gd name="connsiteY8" fmla="*/ 1927080 h 2839018"/>
              <a:gd name="connsiteX9" fmla="*/ 1730048 w 3854161"/>
              <a:gd name="connsiteY9" fmla="*/ 9948 h 2839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54161" h="2839018">
                <a:moveTo>
                  <a:pt x="1927061" y="0"/>
                </a:moveTo>
                <a:lnTo>
                  <a:pt x="1927101" y="0"/>
                </a:lnTo>
                <a:lnTo>
                  <a:pt x="2124114" y="9948"/>
                </a:lnTo>
                <a:cubicBezTo>
                  <a:pt x="3095856" y="108634"/>
                  <a:pt x="3854161" y="929301"/>
                  <a:pt x="3854161" y="1927080"/>
                </a:cubicBezTo>
                <a:cubicBezTo>
                  <a:pt x="3854161" y="2193154"/>
                  <a:pt x="3800237" y="2446634"/>
                  <a:pt x="3702722" y="2677187"/>
                </a:cubicBezTo>
                <a:lnTo>
                  <a:pt x="3624763" y="2839018"/>
                </a:lnTo>
                <a:lnTo>
                  <a:pt x="229398" y="2839018"/>
                </a:lnTo>
                <a:lnTo>
                  <a:pt x="151440" y="2677187"/>
                </a:lnTo>
                <a:cubicBezTo>
                  <a:pt x="53924" y="2446634"/>
                  <a:pt x="0" y="2193154"/>
                  <a:pt x="0" y="1927080"/>
                </a:cubicBezTo>
                <a:cubicBezTo>
                  <a:pt x="0" y="929301"/>
                  <a:pt x="758305" y="108634"/>
                  <a:pt x="1730048" y="9948"/>
                </a:cubicBezTo>
                <a:close/>
              </a:path>
            </a:pathLst>
          </a:custGeom>
        </p:spPr>
        <p:txBody>
          <a:bodyPr wrap="square" anchor="ctr">
            <a:noAutofit/>
          </a:bodyPr>
          <a:lstStyle>
            <a:lvl1pPr algn="ctr">
              <a:buNone/>
              <a:defRPr sz="135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a:xfrm>
            <a:off x="4320540" y="585216"/>
            <a:ext cx="3957066" cy="2276856"/>
          </a:xfrm>
        </p:spPr>
        <p:txBody>
          <a:bodyPr anchor="b"/>
          <a:lstStyle>
            <a:lvl1pPr algn="r">
              <a:defRPr sz="3600" b="1" cap="all" spc="300" baseline="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a:xfrm>
            <a:off x="493776" y="201169"/>
            <a:ext cx="2057400" cy="365125"/>
          </a:xfrm>
        </p:spPr>
        <p:txBody>
          <a:bodyPr/>
          <a:lstStyle>
            <a:lvl1pPr>
              <a:defRPr>
                <a:solidFill>
                  <a:schemeClr val="bg1"/>
                </a:solidFill>
              </a:defRPr>
            </a:lvl1pPr>
          </a:lstStyle>
          <a:p>
            <a:r>
              <a:rPr lang="en-US" dirty="0"/>
              <a:t>9/3/20XX</a:t>
            </a:r>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a:xfrm rot="16200000">
            <a:off x="-760095" y="1984169"/>
            <a:ext cx="2788920" cy="273844"/>
          </a:xfrm>
        </p:spPr>
        <p:txBody>
          <a:bodyPr/>
          <a:lstStyle>
            <a:lvl1pPr>
              <a:defRPr>
                <a:solidFill>
                  <a:schemeClr val="bg1"/>
                </a:solidFill>
              </a:defRPr>
            </a:lvl1pPr>
          </a:lstStyle>
          <a:p>
            <a:r>
              <a:rPr lang="en-US" dirty="0"/>
              <a:t>Presentation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a:xfrm>
            <a:off x="6457950" y="201169"/>
            <a:ext cx="2057400" cy="365125"/>
          </a:xfrm>
        </p:spPr>
        <p:txBody>
          <a:bodyPr/>
          <a:lstStyle>
            <a:lvl1pPr>
              <a:defRPr>
                <a:solidFill>
                  <a:schemeClr val="bg1"/>
                </a:solidFill>
              </a:defRPr>
            </a:lvl1pPr>
          </a:lstStyle>
          <a:p>
            <a:fld id="{D8DA9DAA-006C-4F4B-980E-E3DF019B24E2}" type="slidenum">
              <a:rPr lang="en-US" smtClean="0"/>
              <a:pPr/>
              <a:t>‹#›</a:t>
            </a:fld>
            <a:endParaRPr lang="en-US" dirty="0"/>
          </a:p>
        </p:txBody>
      </p:sp>
      <p:sp>
        <p:nvSpPr>
          <p:cNvPr id="8" name="Graphic 32">
            <a:extLst>
              <a:ext uri="{FF2B5EF4-FFF2-40B4-BE49-F238E27FC236}">
                <a16:creationId xmlns:a16="http://schemas.microsoft.com/office/drawing/2014/main" id="{846CD0EA-B0AA-4845-81A5-4ADD7C58B12F}"/>
              </a:ext>
            </a:extLst>
          </p:cNvPr>
          <p:cNvSpPr/>
          <p:nvPr userDrawn="1"/>
        </p:nvSpPr>
        <p:spPr>
          <a:xfrm>
            <a:off x="1104275" y="1859535"/>
            <a:ext cx="10427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sz="1350" dirty="0"/>
          </a:p>
        </p:txBody>
      </p:sp>
      <p:sp>
        <p:nvSpPr>
          <p:cNvPr id="10" name="Graphic 33">
            <a:extLst>
              <a:ext uri="{FF2B5EF4-FFF2-40B4-BE49-F238E27FC236}">
                <a16:creationId xmlns:a16="http://schemas.microsoft.com/office/drawing/2014/main" id="{0E97A0CB-7CB1-47F0-BD48-EEECBAC39CD2}"/>
              </a:ext>
            </a:extLst>
          </p:cNvPr>
          <p:cNvSpPr/>
          <p:nvPr userDrawn="1"/>
        </p:nvSpPr>
        <p:spPr>
          <a:xfrm>
            <a:off x="1510892" y="3146867"/>
            <a:ext cx="95786"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sz="1350" dirty="0"/>
          </a:p>
        </p:txBody>
      </p:sp>
      <p:sp>
        <p:nvSpPr>
          <p:cNvPr id="12" name="Graphic 31">
            <a:extLst>
              <a:ext uri="{FF2B5EF4-FFF2-40B4-BE49-F238E27FC236}">
                <a16:creationId xmlns:a16="http://schemas.microsoft.com/office/drawing/2014/main" id="{477816C9-06CB-4BC5-B26B-6A2877BD941A}"/>
              </a:ext>
            </a:extLst>
          </p:cNvPr>
          <p:cNvSpPr/>
          <p:nvPr userDrawn="1"/>
        </p:nvSpPr>
        <p:spPr>
          <a:xfrm>
            <a:off x="4053690" y="4508295"/>
            <a:ext cx="68354"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sz="1350" dirty="0"/>
          </a:p>
        </p:txBody>
      </p:sp>
      <p:cxnSp>
        <p:nvCxnSpPr>
          <p:cNvPr id="14" name="Straight Connector 13">
            <a:extLst>
              <a:ext uri="{FF2B5EF4-FFF2-40B4-BE49-F238E27FC236}">
                <a16:creationId xmlns:a16="http://schemas.microsoft.com/office/drawing/2014/main" id="{13AE7F8D-AE68-4A83-BAB5-3A97D473CE3C}"/>
              </a:ext>
            </a:extLst>
          </p:cNvPr>
          <p:cNvCxnSpPr>
            <a:cxnSpLocks/>
          </p:cNvCxnSpPr>
          <p:nvPr userDrawn="1"/>
        </p:nvCxnSpPr>
        <p:spPr>
          <a:xfrm>
            <a:off x="642086"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p:nvPr>
        </p:nvSpPr>
        <p:spPr>
          <a:xfrm>
            <a:off x="4320540" y="3127248"/>
            <a:ext cx="3957066" cy="1124712"/>
          </a:xfrm>
        </p:spPr>
        <p:txBody>
          <a:bodyPr/>
          <a:lstStyle>
            <a:lvl1pPr marL="0" indent="0" algn="r">
              <a:buNone/>
              <a:defRPr sz="135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638964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r>
              <a:rPr lang="en-US" dirty="0"/>
              <a:t>9/3/20XX</a:t>
            </a:r>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6190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r>
              <a:rPr lang="en-US" dirty="0"/>
              <a:t>9/3/20XX</a:t>
            </a:r>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9330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1010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80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2 Slide">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973836" y="594360"/>
            <a:ext cx="4704588" cy="2843784"/>
          </a:xfrm>
        </p:spPr>
        <p:txBody>
          <a:bodyPr anchor="b"/>
          <a:lstStyle>
            <a:lvl1pPr algn="l">
              <a:defRPr sz="4050" b="1" i="0" cap="all" baseline="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4231386" y="4700016"/>
            <a:ext cx="3819906" cy="1197864"/>
          </a:xfrm>
        </p:spPr>
        <p:txBody>
          <a:bodyPr>
            <a:normAutofit/>
          </a:bodyPr>
          <a:lstStyle>
            <a:lvl1pPr marL="0" indent="0" algn="r">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9" name="Straight Connector 8">
            <a:extLst>
              <a:ext uri="{FF2B5EF4-FFF2-40B4-BE49-F238E27FC236}">
                <a16:creationId xmlns:a16="http://schemas.microsoft.com/office/drawing/2014/main" id="{8E825845-66DD-4B77-A729-CD97D156FE6C}"/>
              </a:ext>
            </a:extLst>
          </p:cNvPr>
          <p:cNvCxnSpPr>
            <a:cxnSpLocks/>
          </p:cNvCxnSpPr>
          <p:nvPr userDrawn="1"/>
        </p:nvCxnSpPr>
        <p:spPr>
          <a:xfrm>
            <a:off x="975947" y="3496322"/>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9" name="Graphic 12">
            <a:extLst>
              <a:ext uri="{FF2B5EF4-FFF2-40B4-BE49-F238E27FC236}">
                <a16:creationId xmlns:a16="http://schemas.microsoft.com/office/drawing/2014/main" id="{818B4386-1FCF-4ACE-BE25-AF9CC5E2256F}"/>
              </a:ext>
            </a:extLst>
          </p:cNvPr>
          <p:cNvSpPr/>
          <p:nvPr userDrawn="1"/>
        </p:nvSpPr>
        <p:spPr>
          <a:xfrm>
            <a:off x="6163335" y="2973840"/>
            <a:ext cx="68354"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sz="1350" dirty="0"/>
          </a:p>
        </p:txBody>
      </p:sp>
      <p:sp>
        <p:nvSpPr>
          <p:cNvPr id="21" name="Graphic 13">
            <a:extLst>
              <a:ext uri="{FF2B5EF4-FFF2-40B4-BE49-F238E27FC236}">
                <a16:creationId xmlns:a16="http://schemas.microsoft.com/office/drawing/2014/main" id="{19319560-50ED-4963-A2CF-74663239D426}"/>
              </a:ext>
            </a:extLst>
          </p:cNvPr>
          <p:cNvSpPr/>
          <p:nvPr userDrawn="1"/>
        </p:nvSpPr>
        <p:spPr>
          <a:xfrm>
            <a:off x="5894251" y="2744546"/>
            <a:ext cx="104279"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sz="1350" dirty="0"/>
          </a:p>
        </p:txBody>
      </p:sp>
      <p:sp>
        <p:nvSpPr>
          <p:cNvPr id="23" name="Graphic 15">
            <a:extLst>
              <a:ext uri="{FF2B5EF4-FFF2-40B4-BE49-F238E27FC236}">
                <a16:creationId xmlns:a16="http://schemas.microsoft.com/office/drawing/2014/main" id="{E5ABBDAD-943D-48F3-9C80-B29C48966C79}"/>
              </a:ext>
            </a:extLst>
          </p:cNvPr>
          <p:cNvSpPr/>
          <p:nvPr userDrawn="1"/>
        </p:nvSpPr>
        <p:spPr>
          <a:xfrm>
            <a:off x="5882597" y="3198266"/>
            <a:ext cx="95785"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sz="1350" dirty="0"/>
          </a:p>
        </p:txBody>
      </p:sp>
    </p:spTree>
    <p:extLst>
      <p:ext uri="{BB962C8B-B14F-4D97-AF65-F5344CB8AC3E}">
        <p14:creationId xmlns:p14="http://schemas.microsoft.com/office/powerpoint/2010/main" val="106658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34120D15-E48C-4FBE-BB95-24DB36D9F458}"/>
              </a:ext>
            </a:extLst>
          </p:cNvPr>
          <p:cNvSpPr>
            <a:spLocks noGrp="1"/>
          </p:cNvSpPr>
          <p:nvPr>
            <p:ph type="pic" sz="quarter" idx="14"/>
          </p:nvPr>
        </p:nvSpPr>
        <p:spPr>
          <a:xfrm>
            <a:off x="1024824" y="2530059"/>
            <a:ext cx="2780979" cy="3707971"/>
          </a:xfrm>
          <a:custGeom>
            <a:avLst/>
            <a:gdLst>
              <a:gd name="connsiteX0" fmla="*/ 1853986 w 3707972"/>
              <a:gd name="connsiteY0" fmla="*/ 0 h 3707971"/>
              <a:gd name="connsiteX1" fmla="*/ 3707972 w 3707972"/>
              <a:gd name="connsiteY1" fmla="*/ 1853986 h 3707971"/>
              <a:gd name="connsiteX2" fmla="*/ 2043545 w 3707972"/>
              <a:gd name="connsiteY2" fmla="*/ 3698400 h 3707971"/>
              <a:gd name="connsiteX3" fmla="*/ 1854006 w 3707972"/>
              <a:gd name="connsiteY3" fmla="*/ 3707971 h 3707971"/>
              <a:gd name="connsiteX4" fmla="*/ 1853966 w 3707972"/>
              <a:gd name="connsiteY4" fmla="*/ 3707971 h 3707971"/>
              <a:gd name="connsiteX5" fmla="*/ 1664427 w 3707972"/>
              <a:gd name="connsiteY5" fmla="*/ 3698400 h 3707971"/>
              <a:gd name="connsiteX6" fmla="*/ 0 w 3707972"/>
              <a:gd name="connsiteY6" fmla="*/ 1853986 h 3707971"/>
              <a:gd name="connsiteX7" fmla="*/ 1853986 w 3707972"/>
              <a:gd name="connsiteY7" fmla="*/ 0 h 3707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7972" h="3707971">
                <a:moveTo>
                  <a:pt x="1853986" y="0"/>
                </a:moveTo>
                <a:cubicBezTo>
                  <a:pt x="2877914" y="0"/>
                  <a:pt x="3707972" y="830058"/>
                  <a:pt x="3707972" y="1853986"/>
                </a:cubicBezTo>
                <a:cubicBezTo>
                  <a:pt x="3707972" y="2813919"/>
                  <a:pt x="2978429" y="3603458"/>
                  <a:pt x="2043545" y="3698400"/>
                </a:cubicBezTo>
                <a:lnTo>
                  <a:pt x="1854006" y="3707971"/>
                </a:lnTo>
                <a:lnTo>
                  <a:pt x="1853966" y="3707971"/>
                </a:lnTo>
                <a:lnTo>
                  <a:pt x="1664427" y="3698400"/>
                </a:lnTo>
                <a:cubicBezTo>
                  <a:pt x="729543" y="3603458"/>
                  <a:pt x="0" y="2813919"/>
                  <a:pt x="0" y="1853986"/>
                </a:cubicBezTo>
                <a:cubicBezTo>
                  <a:pt x="0" y="830058"/>
                  <a:pt x="830058" y="0"/>
                  <a:pt x="1853986" y="0"/>
                </a:cubicBezTo>
                <a:close/>
              </a:path>
            </a:pathLst>
          </a:custGeom>
        </p:spPr>
        <p:txBody>
          <a:bodyPr wrap="square" anchor="ctr">
            <a:noAutofit/>
          </a:bodyPr>
          <a:lstStyle>
            <a:lvl1pPr algn="ctr">
              <a:buNone/>
              <a:defRPr sz="1200" b="1">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3902202" y="585216"/>
            <a:ext cx="4375404" cy="2276856"/>
          </a:xfrm>
        </p:spPr>
        <p:txBody>
          <a:bodyPr anchor="b"/>
          <a:lstStyle>
            <a:lvl1pPr algn="r">
              <a:defRPr sz="4500" b="1" cap="all" spc="300" baseline="0">
                <a:solidFill>
                  <a:schemeClr val="bg1"/>
                </a:solidFill>
              </a:defRPr>
            </a:lvl1pPr>
          </a:lstStyle>
          <a:p>
            <a:r>
              <a:rPr lang="en-US" dirty="0"/>
              <a:t>Title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a:xfrm>
            <a:off x="493776" y="201169"/>
            <a:ext cx="2057400" cy="365125"/>
          </a:xfrm>
        </p:spPr>
        <p:txBody>
          <a:bodyPr/>
          <a:lstStyle>
            <a:lvl1pPr>
              <a:defRPr>
                <a:solidFill>
                  <a:schemeClr val="bg1"/>
                </a:solidFill>
              </a:defRPr>
            </a:lvl1pPr>
          </a:lstStyle>
          <a:p>
            <a:r>
              <a:rPr lang="en-US" dirty="0"/>
              <a:t>9/3/20XX</a:t>
            </a:r>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a:xfrm rot="16200000">
            <a:off x="-760095" y="1984169"/>
            <a:ext cx="2788920" cy="273844"/>
          </a:xfrm>
        </p:spPr>
        <p:txBody>
          <a:bodyPr/>
          <a:lstStyle>
            <a:lvl1pPr>
              <a:defRPr>
                <a:solidFill>
                  <a:schemeClr val="bg1"/>
                </a:solidFill>
              </a:defRPr>
            </a:lvl1pPr>
          </a:lstStyle>
          <a:p>
            <a:r>
              <a:rPr lang="en-US" dirty="0"/>
              <a:t>Presentation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a:xfrm>
            <a:off x="6457950" y="201169"/>
            <a:ext cx="2057400" cy="365125"/>
          </a:xfrm>
        </p:spPr>
        <p:txBody>
          <a:bodyPr/>
          <a:lstStyle>
            <a:lvl1pPr>
              <a:defRPr>
                <a:solidFill>
                  <a:schemeClr val="bg1"/>
                </a:solidFill>
              </a:defRPr>
            </a:lvl1pPr>
          </a:lstStyle>
          <a:p>
            <a:fld id="{D8DA9DAA-006C-4F4B-980E-E3DF019B24E2}" type="slidenum">
              <a:rPr lang="en-US" smtClean="0"/>
              <a:pPr/>
              <a:t>‹#›</a:t>
            </a:fld>
            <a:endParaRPr lang="en-US" dirty="0"/>
          </a:p>
        </p:txBody>
      </p:sp>
      <p:cxnSp>
        <p:nvCxnSpPr>
          <p:cNvPr id="14" name="Straight Connector 13">
            <a:extLst>
              <a:ext uri="{FF2B5EF4-FFF2-40B4-BE49-F238E27FC236}">
                <a16:creationId xmlns:a16="http://schemas.microsoft.com/office/drawing/2014/main" id="{13AE7F8D-AE68-4A83-BAB5-3A97D473CE3C}"/>
              </a:ext>
            </a:extLst>
          </p:cNvPr>
          <p:cNvCxnSpPr>
            <a:cxnSpLocks/>
          </p:cNvCxnSpPr>
          <p:nvPr userDrawn="1"/>
        </p:nvCxnSpPr>
        <p:spPr>
          <a:xfrm>
            <a:off x="642086"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p:nvPr>
        </p:nvSpPr>
        <p:spPr>
          <a:xfrm>
            <a:off x="3902202" y="3127248"/>
            <a:ext cx="4375404" cy="3118104"/>
          </a:xfrm>
        </p:spPr>
        <p:txBody>
          <a:bodyPr/>
          <a:lstStyle>
            <a:lvl1pPr marL="0" indent="0" algn="r">
              <a:buNone/>
              <a:defRPr sz="1350">
                <a:solidFill>
                  <a:schemeClr val="bg1"/>
                </a:solidFill>
              </a:defRPr>
            </a:lvl1pPr>
          </a:lstStyle>
          <a:p>
            <a:pPr lvl="0"/>
            <a:r>
              <a:rPr lang="en-US"/>
              <a:t>Click to edit Master text styles</a:t>
            </a:r>
          </a:p>
        </p:txBody>
      </p:sp>
      <p:sp>
        <p:nvSpPr>
          <p:cNvPr id="11" name="Graphic 12">
            <a:extLst>
              <a:ext uri="{FF2B5EF4-FFF2-40B4-BE49-F238E27FC236}">
                <a16:creationId xmlns:a16="http://schemas.microsoft.com/office/drawing/2014/main" id="{EA1B6985-3E5A-40F4-9268-D4AB3BBF8C91}"/>
              </a:ext>
            </a:extLst>
          </p:cNvPr>
          <p:cNvSpPr/>
          <p:nvPr userDrawn="1"/>
        </p:nvSpPr>
        <p:spPr>
          <a:xfrm>
            <a:off x="3559045" y="2760277"/>
            <a:ext cx="68354"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sz="1350" dirty="0"/>
          </a:p>
        </p:txBody>
      </p:sp>
      <p:sp>
        <p:nvSpPr>
          <p:cNvPr id="13" name="Graphic 13">
            <a:extLst>
              <a:ext uri="{FF2B5EF4-FFF2-40B4-BE49-F238E27FC236}">
                <a16:creationId xmlns:a16="http://schemas.microsoft.com/office/drawing/2014/main" id="{338BC906-9D03-4280-85E8-21A81BC21D73}"/>
              </a:ext>
            </a:extLst>
          </p:cNvPr>
          <p:cNvSpPr/>
          <p:nvPr userDrawn="1"/>
        </p:nvSpPr>
        <p:spPr>
          <a:xfrm>
            <a:off x="3289961" y="2530983"/>
            <a:ext cx="10427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sz="1350" dirty="0"/>
          </a:p>
        </p:txBody>
      </p:sp>
      <p:sp>
        <p:nvSpPr>
          <p:cNvPr id="17" name="Graphic 15">
            <a:extLst>
              <a:ext uri="{FF2B5EF4-FFF2-40B4-BE49-F238E27FC236}">
                <a16:creationId xmlns:a16="http://schemas.microsoft.com/office/drawing/2014/main" id="{C5C06D53-C9F6-47E8-BFE1-B8193A1AED8B}"/>
              </a:ext>
            </a:extLst>
          </p:cNvPr>
          <p:cNvSpPr/>
          <p:nvPr userDrawn="1"/>
        </p:nvSpPr>
        <p:spPr>
          <a:xfrm>
            <a:off x="1252490" y="6031572"/>
            <a:ext cx="95786"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sz="1350" dirty="0"/>
          </a:p>
        </p:txBody>
      </p:sp>
    </p:spTree>
    <p:extLst>
      <p:ext uri="{BB962C8B-B14F-4D97-AF65-F5344CB8AC3E}">
        <p14:creationId xmlns:p14="http://schemas.microsoft.com/office/powerpoint/2010/main" val="1582505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E62FC6D8-DD87-4B93-8491-43C84EE63FE2}"/>
              </a:ext>
            </a:extLst>
          </p:cNvPr>
          <p:cNvSpPr>
            <a:spLocks noGrp="1"/>
          </p:cNvSpPr>
          <p:nvPr>
            <p:ph type="pic" sz="quarter" idx="13"/>
          </p:nvPr>
        </p:nvSpPr>
        <p:spPr>
          <a:xfrm>
            <a:off x="5588974" y="1665520"/>
            <a:ext cx="3200220" cy="4266968"/>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a:xfrm>
            <a:off x="603504" y="1335024"/>
            <a:ext cx="4642866" cy="1179576"/>
          </a:xfrm>
        </p:spPr>
        <p:txBody>
          <a:bodyPr lIns="91440" tIns="45720" rIns="91440" bIns="45720" anchor="b"/>
          <a:lstStyle>
            <a:lvl1pPr>
              <a:defRPr sz="405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a:xfrm>
            <a:off x="637794" y="2825496"/>
            <a:ext cx="4642866" cy="3346704"/>
          </a:xfrm>
        </p:spPr>
        <p:txBody>
          <a:bodyPr/>
          <a:lstStyle>
            <a:lvl1pPr marL="0" indent="0">
              <a:lnSpc>
                <a:spcPct val="110000"/>
              </a:lnSpc>
              <a:buNone/>
              <a:defRPr sz="1500"/>
            </a:lvl1pPr>
            <a:lvl2pPr marL="171450">
              <a:defRPr sz="1350"/>
            </a:lvl2pPr>
            <a:lvl3pPr marL="342900">
              <a:defRPr sz="1200"/>
            </a:lvl3pPr>
            <a:lvl4pPr marL="514350">
              <a:defRPr sz="1050"/>
            </a:lvl4pPr>
            <a:lvl5pPr>
              <a:defRPr sz="105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lvl1pPr>
              <a:defRPr>
                <a:solidFill>
                  <a:schemeClr val="accent2"/>
                </a:solidFill>
              </a:defRPr>
            </a:lvl1pPr>
          </a:lstStyle>
          <a:p>
            <a:r>
              <a:rPr lang="en-US" dirty="0"/>
              <a:t>9/3/20XX</a:t>
            </a:r>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a:xfrm>
            <a:off x="5973318" y="621793"/>
            <a:ext cx="3086100" cy="365125"/>
          </a:xfrm>
        </p:spPr>
        <p:txBody>
          <a:bodyPr/>
          <a:lstStyle>
            <a:lvl1pPr>
              <a:defRPr baseline="0">
                <a:solidFill>
                  <a:schemeClr val="accent2"/>
                </a:solidFill>
              </a:defRPr>
            </a:lvl1pPr>
          </a:lstStyle>
          <a:p>
            <a:r>
              <a:rPr lang="en-US" dirty="0"/>
              <a:t>Presentation Title</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a:t>
            </a:fld>
            <a:endParaRPr lang="en-US" dirty="0"/>
          </a:p>
        </p:txBody>
      </p:sp>
      <p:cxnSp>
        <p:nvCxnSpPr>
          <p:cNvPr id="9" name="Straight Connector 8">
            <a:extLst>
              <a:ext uri="{FF2B5EF4-FFF2-40B4-BE49-F238E27FC236}">
                <a16:creationId xmlns:a16="http://schemas.microsoft.com/office/drawing/2014/main" id="{FA8B3D0E-ED3F-46FA-AE79-5FEFDE9168E3}"/>
              </a:ext>
            </a:extLst>
          </p:cNvPr>
          <p:cNvCxnSpPr>
            <a:cxnSpLocks/>
          </p:cNvCxnSpPr>
          <p:nvPr userDrawn="1"/>
        </p:nvCxnSpPr>
        <p:spPr>
          <a:xfrm>
            <a:off x="1" y="806470"/>
            <a:ext cx="5927792" cy="0"/>
          </a:xfrm>
          <a:prstGeom prst="line">
            <a:avLst/>
          </a:prstGeom>
          <a:ln w="25400" cap="sq">
            <a:gradFill flip="none" rotWithShape="1">
              <a:gsLst>
                <a:gs pos="0">
                  <a:schemeClr val="accent2"/>
                </a:gs>
                <a:gs pos="100000">
                  <a:schemeClr val="accent4"/>
                </a:gs>
              </a:gsLst>
              <a:lin ang="10800000" scaled="1"/>
              <a:tileRect/>
            </a:gradFill>
            <a:bevel/>
          </a:ln>
        </p:spPr>
        <p:style>
          <a:lnRef idx="1">
            <a:schemeClr val="accent1"/>
          </a:lnRef>
          <a:fillRef idx="0">
            <a:schemeClr val="accent1"/>
          </a:fillRef>
          <a:effectRef idx="0">
            <a:schemeClr val="accent1"/>
          </a:effectRef>
          <a:fontRef idx="minor">
            <a:schemeClr val="tx1"/>
          </a:fontRef>
        </p:style>
      </p:cxnSp>
      <p:sp>
        <p:nvSpPr>
          <p:cNvPr id="17" name="Graphic 10">
            <a:extLst>
              <a:ext uri="{FF2B5EF4-FFF2-40B4-BE49-F238E27FC236}">
                <a16:creationId xmlns:a16="http://schemas.microsoft.com/office/drawing/2014/main" id="{AAD06B87-D9B2-4F94-B734-A8F039A2033F}"/>
              </a:ext>
            </a:extLst>
          </p:cNvPr>
          <p:cNvSpPr/>
          <p:nvPr userDrawn="1"/>
        </p:nvSpPr>
        <p:spPr>
          <a:xfrm>
            <a:off x="8461192" y="2070656"/>
            <a:ext cx="68354"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sz="1350" dirty="0"/>
          </a:p>
        </p:txBody>
      </p:sp>
      <p:sp>
        <p:nvSpPr>
          <p:cNvPr id="19" name="Graphic 11">
            <a:extLst>
              <a:ext uri="{FF2B5EF4-FFF2-40B4-BE49-F238E27FC236}">
                <a16:creationId xmlns:a16="http://schemas.microsoft.com/office/drawing/2014/main" id="{BB13A13C-36EA-4B13-9175-C5FE95B34D33}"/>
              </a:ext>
            </a:extLst>
          </p:cNvPr>
          <p:cNvSpPr/>
          <p:nvPr userDrawn="1"/>
        </p:nvSpPr>
        <p:spPr>
          <a:xfrm>
            <a:off x="8226961" y="1780013"/>
            <a:ext cx="10427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sz="1350" dirty="0"/>
          </a:p>
        </p:txBody>
      </p:sp>
    </p:spTree>
    <p:extLst>
      <p:ext uri="{BB962C8B-B14F-4D97-AF65-F5344CB8AC3E}">
        <p14:creationId xmlns:p14="http://schemas.microsoft.com/office/powerpoint/2010/main" val="3026704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Section Header">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143000" y="1463040"/>
            <a:ext cx="6858000" cy="2340864"/>
          </a:xfrm>
        </p:spPr>
        <p:txBody>
          <a:bodyPr anchor="b">
            <a:normAutofit/>
          </a:bodyPr>
          <a:lstStyle>
            <a:lvl1pPr algn="ctr">
              <a:defRPr sz="4500" b="1" i="0" cap="all" baseline="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145286" y="3858768"/>
            <a:ext cx="6858000" cy="1325880"/>
          </a:xfrm>
        </p:spPr>
        <p:txBody>
          <a:bodyPr>
            <a:normAutofit/>
          </a:bodyPr>
          <a:lstStyle>
            <a:lvl1pPr marL="0" indent="0" algn="ctr">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Graphic 12">
            <a:extLst>
              <a:ext uri="{FF2B5EF4-FFF2-40B4-BE49-F238E27FC236}">
                <a16:creationId xmlns:a16="http://schemas.microsoft.com/office/drawing/2014/main" id="{8A41917E-4B97-447C-98AB-970D625F1DE6}"/>
              </a:ext>
            </a:extLst>
          </p:cNvPr>
          <p:cNvSpPr/>
          <p:nvPr userDrawn="1"/>
        </p:nvSpPr>
        <p:spPr>
          <a:xfrm>
            <a:off x="8079199" y="3054359"/>
            <a:ext cx="68354"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sz="1350" dirty="0"/>
          </a:p>
        </p:txBody>
      </p:sp>
      <p:sp>
        <p:nvSpPr>
          <p:cNvPr id="5" name="Graphic 13">
            <a:extLst>
              <a:ext uri="{FF2B5EF4-FFF2-40B4-BE49-F238E27FC236}">
                <a16:creationId xmlns:a16="http://schemas.microsoft.com/office/drawing/2014/main" id="{3B3FD238-4561-4AF8-A1F1-185B0CAFE2AC}"/>
              </a:ext>
            </a:extLst>
          </p:cNvPr>
          <p:cNvSpPr/>
          <p:nvPr userDrawn="1"/>
        </p:nvSpPr>
        <p:spPr>
          <a:xfrm>
            <a:off x="8043274" y="2515839"/>
            <a:ext cx="10427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sz="1350" dirty="0"/>
          </a:p>
        </p:txBody>
      </p:sp>
      <p:sp>
        <p:nvSpPr>
          <p:cNvPr id="6" name="Graphic 15">
            <a:extLst>
              <a:ext uri="{FF2B5EF4-FFF2-40B4-BE49-F238E27FC236}">
                <a16:creationId xmlns:a16="http://schemas.microsoft.com/office/drawing/2014/main" id="{BAB9414C-AE69-4648-873E-9CE6B2DF8A71}"/>
              </a:ext>
            </a:extLst>
          </p:cNvPr>
          <p:cNvSpPr/>
          <p:nvPr userDrawn="1"/>
        </p:nvSpPr>
        <p:spPr>
          <a:xfrm>
            <a:off x="8268625" y="2787572"/>
            <a:ext cx="95786"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sz="1350" dirty="0"/>
          </a:p>
        </p:txBody>
      </p:sp>
      <p:sp>
        <p:nvSpPr>
          <p:cNvPr id="7" name="Graphic 22">
            <a:extLst>
              <a:ext uri="{FF2B5EF4-FFF2-40B4-BE49-F238E27FC236}">
                <a16:creationId xmlns:a16="http://schemas.microsoft.com/office/drawing/2014/main" id="{3BF75235-4E6E-4184-82A5-EE6FE7993BBC}"/>
              </a:ext>
            </a:extLst>
          </p:cNvPr>
          <p:cNvSpPr/>
          <p:nvPr userDrawn="1"/>
        </p:nvSpPr>
        <p:spPr>
          <a:xfrm>
            <a:off x="946402" y="2633448"/>
            <a:ext cx="113652"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sz="1350" dirty="0"/>
          </a:p>
        </p:txBody>
      </p:sp>
      <p:sp>
        <p:nvSpPr>
          <p:cNvPr id="11" name="Graphic 21">
            <a:extLst>
              <a:ext uri="{FF2B5EF4-FFF2-40B4-BE49-F238E27FC236}">
                <a16:creationId xmlns:a16="http://schemas.microsoft.com/office/drawing/2014/main" id="{E66FE37C-2F4B-42DA-BFF6-92DD00BDC49B}"/>
              </a:ext>
            </a:extLst>
          </p:cNvPr>
          <p:cNvSpPr/>
          <p:nvPr userDrawn="1"/>
        </p:nvSpPr>
        <p:spPr>
          <a:xfrm>
            <a:off x="798040" y="3083339"/>
            <a:ext cx="7181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sz="1350" dirty="0"/>
          </a:p>
        </p:txBody>
      </p:sp>
      <p:sp>
        <p:nvSpPr>
          <p:cNvPr id="13" name="Graphic 23">
            <a:extLst>
              <a:ext uri="{FF2B5EF4-FFF2-40B4-BE49-F238E27FC236}">
                <a16:creationId xmlns:a16="http://schemas.microsoft.com/office/drawing/2014/main" id="{DDD38822-731A-48DA-A8A0-FBBAF7A6D65D}"/>
              </a:ext>
            </a:extLst>
          </p:cNvPr>
          <p:cNvSpPr/>
          <p:nvPr userDrawn="1"/>
        </p:nvSpPr>
        <p:spPr>
          <a:xfrm>
            <a:off x="1060054" y="3492871"/>
            <a:ext cx="81469"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sz="1350" dirty="0"/>
          </a:p>
        </p:txBody>
      </p:sp>
    </p:spTree>
    <p:extLst>
      <p:ext uri="{BB962C8B-B14F-4D97-AF65-F5344CB8AC3E}">
        <p14:creationId xmlns:p14="http://schemas.microsoft.com/office/powerpoint/2010/main" val="3746431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lvl1pPr>
              <a:defRPr sz="405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157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4793742" y="841248"/>
            <a:ext cx="3326130" cy="3236976"/>
          </a:xfrm>
        </p:spPr>
        <p:txBody>
          <a:bodyPr anchor="b"/>
          <a:lstStyle>
            <a:lvl1pPr algn="l">
              <a:lnSpc>
                <a:spcPct val="110000"/>
              </a:lnSpc>
              <a:spcBef>
                <a:spcPts val="750"/>
              </a:spcBef>
              <a:defRPr sz="2700" b="0" i="0" cap="none"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4793742" y="4498848"/>
            <a:ext cx="3326126" cy="510474"/>
          </a:xfrm>
        </p:spPr>
        <p:txBody>
          <a:bodyPr/>
          <a:lstStyle>
            <a:lvl1pPr marL="0" indent="0" algn="l">
              <a:lnSpc>
                <a:spcPct val="110000"/>
              </a:lnSpc>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a:xfrm rot="16200000">
            <a:off x="6915150" y="1636697"/>
            <a:ext cx="3547872" cy="273844"/>
          </a:xfrm>
        </p:spPr>
        <p:txBody>
          <a:bodyPr/>
          <a:lstStyle>
            <a:lvl1pPr>
              <a:defRPr>
                <a:solidFill>
                  <a:schemeClr val="accent2"/>
                </a:solidFill>
              </a:defRPr>
            </a:lvl1pPr>
          </a:lstStyle>
          <a:p>
            <a:r>
              <a:rPr lang="en-US" dirty="0"/>
              <a:t>Presentation Title</a:t>
            </a:r>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a:t>
            </a:fld>
            <a:endParaRPr lang="en-US" dirty="0"/>
          </a:p>
        </p:txBody>
      </p:sp>
      <p:cxnSp>
        <p:nvCxnSpPr>
          <p:cNvPr id="7" name="Straight Connector 6">
            <a:extLst>
              <a:ext uri="{FF2B5EF4-FFF2-40B4-BE49-F238E27FC236}">
                <a16:creationId xmlns:a16="http://schemas.microsoft.com/office/drawing/2014/main" id="{6939C974-0ED4-4915-BBF7-1FB00C18AD45}"/>
              </a:ext>
            </a:extLst>
          </p:cNvPr>
          <p:cNvCxnSpPr>
            <a:cxnSpLocks/>
          </p:cNvCxnSpPr>
          <p:nvPr userDrawn="1"/>
        </p:nvCxnSpPr>
        <p:spPr>
          <a:xfrm>
            <a:off x="8689622" y="3619272"/>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15930B2-E36D-4D05-A6B3-CA1BF61D50CC}"/>
              </a:ext>
            </a:extLst>
          </p:cNvPr>
          <p:cNvSpPr/>
          <p:nvPr userDrawn="1"/>
        </p:nvSpPr>
        <p:spPr>
          <a:xfrm>
            <a:off x="1" y="0"/>
            <a:ext cx="4334933"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Picture Placeholder 12">
            <a:extLst>
              <a:ext uri="{FF2B5EF4-FFF2-40B4-BE49-F238E27FC236}">
                <a16:creationId xmlns:a16="http://schemas.microsoft.com/office/drawing/2014/main" id="{9CEC7E0F-60E8-418B-978D-C607C82E97F7}"/>
              </a:ext>
            </a:extLst>
          </p:cNvPr>
          <p:cNvSpPr>
            <a:spLocks noGrp="1"/>
          </p:cNvSpPr>
          <p:nvPr>
            <p:ph type="pic" sz="quarter" idx="13"/>
          </p:nvPr>
        </p:nvSpPr>
        <p:spPr>
          <a:xfrm>
            <a:off x="212598" y="301752"/>
            <a:ext cx="3915918" cy="6263640"/>
          </a:xfrm>
        </p:spPr>
        <p:txBody>
          <a:bodyPr anchor="ctr"/>
          <a:lstStyle>
            <a:lvl1pPr algn="ctr">
              <a:buNone/>
              <a:defRPr>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56869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Title and Content">
    <p:bg>
      <p:bgPr>
        <a:gradFill>
          <a:gsLst>
            <a:gs pos="100000">
              <a:schemeClr val="accent4"/>
            </a:gs>
            <a:gs pos="0">
              <a:schemeClr val="accent2"/>
            </a:gs>
          </a:gsLst>
          <a:lin ang="189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hasCustomPrompt="1"/>
          </p:nvPr>
        </p:nvSpPr>
        <p:spPr>
          <a:xfrm>
            <a:off x="432054" y="365126"/>
            <a:ext cx="8078724" cy="1325563"/>
          </a:xfrm>
        </p:spPr>
        <p:txBody>
          <a:bodyPr/>
          <a:lstStyle>
            <a:lvl1pPr>
              <a:defRPr sz="4050" b="1" cap="all" baseline="0">
                <a:solidFill>
                  <a:schemeClr val="bg1"/>
                </a:solidFill>
              </a:defRPr>
            </a:lvl1pPr>
          </a:lstStyle>
          <a:p>
            <a:r>
              <a:rPr lang="en-US" dirty="0"/>
              <a:t>Title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a:xfrm>
            <a:off x="432054" y="1825625"/>
            <a:ext cx="8078724"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a:xfrm>
            <a:off x="493776" y="6356351"/>
            <a:ext cx="2057400" cy="365125"/>
          </a:xfrm>
        </p:spPr>
        <p:txBody>
          <a:bodyPr/>
          <a:lstStyle>
            <a:lvl1pPr>
              <a:defRPr>
                <a:solidFill>
                  <a:schemeClr val="bg1"/>
                </a:solidFill>
              </a:defRPr>
            </a:lvl1pPr>
          </a:lstStyle>
          <a:p>
            <a:r>
              <a:rPr lang="en-US" dirty="0"/>
              <a:t>9/3/20XX</a:t>
            </a:r>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a:xfrm>
            <a:off x="6377940" y="841249"/>
            <a:ext cx="2722626" cy="365125"/>
          </a:xfrm>
        </p:spPr>
        <p:txBody>
          <a:bodyPr/>
          <a:lstStyle>
            <a:lvl1pPr>
              <a:defRPr>
                <a:solidFill>
                  <a:schemeClr val="bg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lvl1pPr>
              <a:defRPr>
                <a:solidFill>
                  <a:schemeClr val="bg1"/>
                </a:solidFill>
              </a:defRPr>
            </a:lvl1pPr>
          </a:lstStyle>
          <a:p>
            <a:fld id="{D8DA9DAA-006C-4F4B-980E-E3DF019B24E2}" type="slidenum">
              <a:rPr lang="en-US" smtClean="0"/>
              <a:pPr/>
              <a:t>‹#›</a:t>
            </a:fld>
            <a:endParaRPr lang="en-US" dirty="0"/>
          </a:p>
        </p:txBody>
      </p:sp>
      <p:sp>
        <p:nvSpPr>
          <p:cNvPr id="9" name="Graphic 22">
            <a:extLst>
              <a:ext uri="{FF2B5EF4-FFF2-40B4-BE49-F238E27FC236}">
                <a16:creationId xmlns:a16="http://schemas.microsoft.com/office/drawing/2014/main" id="{4EADA2ED-8A8C-4D17-8798-F26BF3B4CE25}"/>
              </a:ext>
            </a:extLst>
          </p:cNvPr>
          <p:cNvSpPr/>
          <p:nvPr userDrawn="1"/>
        </p:nvSpPr>
        <p:spPr>
          <a:xfrm>
            <a:off x="8401698" y="344083"/>
            <a:ext cx="113652"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sz="1350" dirty="0"/>
          </a:p>
        </p:txBody>
      </p:sp>
      <p:sp>
        <p:nvSpPr>
          <p:cNvPr id="11" name="Graphic 23">
            <a:extLst>
              <a:ext uri="{FF2B5EF4-FFF2-40B4-BE49-F238E27FC236}">
                <a16:creationId xmlns:a16="http://schemas.microsoft.com/office/drawing/2014/main" id="{54AB3A25-6605-4446-9E53-ACEECD25E27B}"/>
              </a:ext>
            </a:extLst>
          </p:cNvPr>
          <p:cNvSpPr/>
          <p:nvPr userDrawn="1"/>
        </p:nvSpPr>
        <p:spPr>
          <a:xfrm>
            <a:off x="8672356" y="590911"/>
            <a:ext cx="81469"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sz="1350" dirty="0"/>
          </a:p>
        </p:txBody>
      </p:sp>
    </p:spTree>
    <p:extLst>
      <p:ext uri="{BB962C8B-B14F-4D97-AF65-F5344CB8AC3E}">
        <p14:creationId xmlns:p14="http://schemas.microsoft.com/office/powerpoint/2010/main" val="250694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1083564" y="1825625"/>
            <a:ext cx="3415284" cy="4351338"/>
          </a:xfrm>
        </p:spPr>
        <p:txBody>
          <a:bodyPr>
            <a:norm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5088636" y="1825625"/>
            <a:ext cx="3415284" cy="4351338"/>
          </a:xfrm>
        </p:spPr>
        <p:txBody>
          <a:bodyPr>
            <a:norm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Graphic 15">
            <a:extLst>
              <a:ext uri="{FF2B5EF4-FFF2-40B4-BE49-F238E27FC236}">
                <a16:creationId xmlns:a16="http://schemas.microsoft.com/office/drawing/2014/main" id="{D8685329-C6A1-4CB4-8AAE-150D0341F6A2}"/>
              </a:ext>
            </a:extLst>
          </p:cNvPr>
          <p:cNvSpPr/>
          <p:nvPr userDrawn="1"/>
        </p:nvSpPr>
        <p:spPr>
          <a:xfrm>
            <a:off x="7881238" y="492207"/>
            <a:ext cx="10427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sz="1350" dirty="0"/>
          </a:p>
        </p:txBody>
      </p:sp>
      <p:sp>
        <p:nvSpPr>
          <p:cNvPr id="12" name="Graphic 16">
            <a:extLst>
              <a:ext uri="{FF2B5EF4-FFF2-40B4-BE49-F238E27FC236}">
                <a16:creationId xmlns:a16="http://schemas.microsoft.com/office/drawing/2014/main" id="{83CE1DAA-30A3-41AE-8AE1-A7EE5C48A6F3}"/>
              </a:ext>
            </a:extLst>
          </p:cNvPr>
          <p:cNvSpPr/>
          <p:nvPr userDrawn="1"/>
        </p:nvSpPr>
        <p:spPr>
          <a:xfrm>
            <a:off x="8608458" y="1055581"/>
            <a:ext cx="95786"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sz="1350" dirty="0"/>
          </a:p>
        </p:txBody>
      </p:sp>
      <p:sp>
        <p:nvSpPr>
          <p:cNvPr id="14" name="Graphic 14">
            <a:extLst>
              <a:ext uri="{FF2B5EF4-FFF2-40B4-BE49-F238E27FC236}">
                <a16:creationId xmlns:a16="http://schemas.microsoft.com/office/drawing/2014/main" id="{065162DD-7ACB-4F9C-90DD-24C743035892}"/>
              </a:ext>
            </a:extLst>
          </p:cNvPr>
          <p:cNvSpPr/>
          <p:nvPr userDrawn="1"/>
        </p:nvSpPr>
        <p:spPr>
          <a:xfrm>
            <a:off x="8431166" y="446637"/>
            <a:ext cx="68354"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sz="1350" dirty="0"/>
          </a:p>
        </p:txBody>
      </p:sp>
    </p:spTree>
    <p:extLst>
      <p:ext uri="{BB962C8B-B14F-4D97-AF65-F5344CB8AC3E}">
        <p14:creationId xmlns:p14="http://schemas.microsoft.com/office/powerpoint/2010/main" val="441804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b="1" i="0" cap="all" spc="75" baseline="0">
                <a:solidFill>
                  <a:schemeClr val="tx1">
                    <a:tint val="75000"/>
                  </a:schemeClr>
                </a:solidFill>
              </a:defRPr>
            </a:lvl1pPr>
          </a:lstStyle>
          <a:p>
            <a:r>
              <a:rPr lang="en-US" dirty="0"/>
              <a:t>9/3/20XX</a:t>
            </a:r>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b="1" i="0" cap="all" spc="75" baseline="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b="1" i="0" cap="all" spc="75" baseline="0">
                <a:solidFill>
                  <a:schemeClr val="tx1">
                    <a:tint val="75000"/>
                  </a:schemeClr>
                </a:solidFill>
              </a:defRPr>
            </a:lvl1pPr>
          </a:lstStyle>
          <a:p>
            <a:fld id="{D8DA9DAA-006C-4F4B-980E-E3DF019B24E2}" type="slidenum">
              <a:rPr lang="en-US" smtClean="0"/>
              <a:t>‹#›</a:t>
            </a:fld>
            <a:endParaRPr lang="en-US" dirty="0"/>
          </a:p>
        </p:txBody>
      </p:sp>
    </p:spTree>
    <p:extLst>
      <p:ext uri="{BB962C8B-B14F-4D97-AF65-F5344CB8AC3E}">
        <p14:creationId xmlns:p14="http://schemas.microsoft.com/office/powerpoint/2010/main" val="244142121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9968B-2619-4F71-AB00-4C493E120805}"/>
              </a:ext>
            </a:extLst>
          </p:cNvPr>
          <p:cNvSpPr>
            <a:spLocks noGrp="1"/>
          </p:cNvSpPr>
          <p:nvPr>
            <p:ph type="ctrTitle"/>
          </p:nvPr>
        </p:nvSpPr>
        <p:spPr>
          <a:xfrm>
            <a:off x="69575" y="986458"/>
            <a:ext cx="3647661" cy="2442542"/>
          </a:xfrm>
        </p:spPr>
        <p:txBody>
          <a:bodyPr>
            <a:normAutofit/>
          </a:bodyPr>
          <a:lstStyle/>
          <a:p>
            <a:pPr algn="ctr"/>
            <a:r>
              <a:rPr lang="en-US" dirty="0">
                <a:solidFill>
                  <a:srgbClr val="FFFFFF"/>
                </a:solidFill>
                <a:latin typeface="Aharoni" panose="02010803020104030203" pitchFamily="2" charset="-79"/>
                <a:cs typeface="Aharoni" panose="02010803020104030203" pitchFamily="2" charset="-79"/>
              </a:rPr>
              <a:t>DAYS, THE SABBATH, THE FIRST DAY of the WEEK</a:t>
            </a:r>
            <a:endParaRPr lang="en-US" dirty="0"/>
          </a:p>
        </p:txBody>
      </p:sp>
      <p:sp>
        <p:nvSpPr>
          <p:cNvPr id="3" name="Subtitle 2">
            <a:extLst>
              <a:ext uri="{FF2B5EF4-FFF2-40B4-BE49-F238E27FC236}">
                <a16:creationId xmlns:a16="http://schemas.microsoft.com/office/drawing/2014/main" id="{A5F14073-9F68-4B7E-A576-26899D58C7A9}"/>
              </a:ext>
            </a:extLst>
          </p:cNvPr>
          <p:cNvSpPr>
            <a:spLocks noGrp="1"/>
          </p:cNvSpPr>
          <p:nvPr>
            <p:ph type="subTitle" idx="1"/>
          </p:nvPr>
        </p:nvSpPr>
        <p:spPr>
          <a:xfrm>
            <a:off x="1073427" y="3541809"/>
            <a:ext cx="2487733" cy="2582758"/>
          </a:xfrm>
        </p:spPr>
        <p:txBody>
          <a:bodyPr>
            <a:spAutoFit/>
          </a:bodyPr>
          <a:lstStyle/>
          <a:p>
            <a:pPr algn="ctr"/>
            <a:endParaRPr lang="en-US" dirty="0"/>
          </a:p>
          <a:p>
            <a:pPr algn="ctr"/>
            <a:r>
              <a:rPr lang="en-US" sz="2700" b="1" dirty="0">
                <a:solidFill>
                  <a:srgbClr val="FFFFFF"/>
                </a:solidFill>
              </a:rPr>
              <a:t>THE BEGINNING OF DAYS HAVE NEVER CHANGED</a:t>
            </a:r>
            <a:endParaRPr lang="en-US" sz="2700" dirty="0">
              <a:solidFill>
                <a:srgbClr val="FFFFFF"/>
              </a:solidFill>
            </a:endParaRPr>
          </a:p>
          <a:p>
            <a:pPr algn="ctr"/>
            <a:endParaRPr lang="en-US" dirty="0"/>
          </a:p>
        </p:txBody>
      </p:sp>
      <p:pic>
        <p:nvPicPr>
          <p:cNvPr id="5" name="Picture 4" descr="Image result for Sunrises and Sunsets">
            <a:extLst>
              <a:ext uri="{FF2B5EF4-FFF2-40B4-BE49-F238E27FC236}">
                <a16:creationId xmlns:a16="http://schemas.microsoft.com/office/drawing/2014/main" id="{8FEB2769-FFC1-E037-F317-6C42A21835D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86808" y="1099919"/>
            <a:ext cx="5118041" cy="4667262"/>
          </a:xfrm>
          <a:prstGeom prst="rect">
            <a:avLst/>
          </a:prstGeom>
          <a:noFill/>
          <a:ln>
            <a:noFill/>
          </a:ln>
        </p:spPr>
      </p:pic>
    </p:spTree>
    <p:extLst>
      <p:ext uri="{BB962C8B-B14F-4D97-AF65-F5344CB8AC3E}">
        <p14:creationId xmlns:p14="http://schemas.microsoft.com/office/powerpoint/2010/main" val="1147698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0">
        <p159:morph option="byObject"/>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7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75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26165" y="1159592"/>
            <a:ext cx="8448261" cy="4662815"/>
          </a:xfrm>
        </p:spPr>
        <p:txBody>
          <a:bodyPr>
            <a:spAutoFit/>
          </a:bodyPr>
          <a:lstStyle/>
          <a:p>
            <a:pPr marL="0" indent="0">
              <a:spcBef>
                <a:spcPts val="0"/>
              </a:spcBef>
              <a:buNone/>
            </a:pPr>
            <a:r>
              <a:rPr lang="en-US" sz="3300" dirty="0">
                <a:latin typeface="Arial" panose="020B0604020202020204" pitchFamily="34" charset="0"/>
                <a:ea typeface="Times New Roman" panose="02020603050405020304" pitchFamily="18" charset="0"/>
              </a:rPr>
              <a:t>Mark 16:14-16, “Afterward he appeared unto the eleven as they sat at meat, and upbraided them with their unbelief and hardness of heart, because they believed not them which had seen him after he was risen.</a:t>
            </a:r>
            <a:r>
              <a:rPr lang="en-US" sz="3300" dirty="0">
                <a:latin typeface="Times New Roman" panose="02020603050405020304" pitchFamily="18" charset="0"/>
                <a:ea typeface="Times New Roman" panose="02020603050405020304" pitchFamily="18" charset="0"/>
              </a:rPr>
              <a:t> </a:t>
            </a:r>
            <a:r>
              <a:rPr lang="en-US" sz="3300" dirty="0">
                <a:latin typeface="Arial" panose="020B0604020202020204" pitchFamily="34" charset="0"/>
                <a:ea typeface="Times New Roman" panose="02020603050405020304" pitchFamily="18" charset="0"/>
              </a:rPr>
              <a:t>And he said unto them, Go ye into all the world, and preach the gospel to every creature.</a:t>
            </a:r>
            <a:r>
              <a:rPr lang="en-US" sz="3300" dirty="0">
                <a:latin typeface="Times New Roman" panose="02020603050405020304" pitchFamily="18" charset="0"/>
                <a:ea typeface="Times New Roman" panose="02020603050405020304" pitchFamily="18" charset="0"/>
              </a:rPr>
              <a:t> </a:t>
            </a:r>
            <a:r>
              <a:rPr lang="en-US" sz="3300" dirty="0">
                <a:latin typeface="Arial" panose="020B0604020202020204" pitchFamily="34" charset="0"/>
                <a:ea typeface="Times New Roman" panose="02020603050405020304" pitchFamily="18" charset="0"/>
              </a:rPr>
              <a:t>He that believeth and is baptized shall be saved; but he that believeth not shall be damned.”</a:t>
            </a:r>
            <a:endParaRPr lang="en-US" sz="33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26090693"/>
      </p:ext>
    </p:extLst>
  </p:cSld>
  <p:clrMapOvr>
    <a:masterClrMapping/>
  </p:clrMapOvr>
  <p:transition spd="med">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72ED-B274-DD9A-06ED-8E4B64BE2FFE}"/>
              </a:ext>
            </a:extLst>
          </p:cNvPr>
          <p:cNvSpPr>
            <a:spLocks noGrp="1"/>
          </p:cNvSpPr>
          <p:nvPr>
            <p:ph type="title"/>
          </p:nvPr>
        </p:nvSpPr>
        <p:spPr>
          <a:xfrm>
            <a:off x="1025010" y="853551"/>
            <a:ext cx="7111928" cy="850617"/>
          </a:xfrm>
        </p:spPr>
        <p:txBody>
          <a:bodyPr wrap="square">
            <a:spAutoFit/>
          </a:bodyPr>
          <a:lstStyle/>
          <a:p>
            <a:pPr algn="ctr"/>
            <a:r>
              <a:rPr lang="en-US" sz="2700" b="1" dirty="0">
                <a:solidFill>
                  <a:schemeClr val="tx1">
                    <a:lumMod val="95000"/>
                  </a:schemeClr>
                </a:solidFill>
                <a:latin typeface="Aharoni" panose="02010803020104030203" pitchFamily="2" charset="-79"/>
                <a:ea typeface="Times New Roman" panose="02020603050405020304" pitchFamily="18" charset="0"/>
                <a:cs typeface="Aharoni" panose="02010803020104030203" pitchFamily="2" charset="-79"/>
              </a:rPr>
              <a:t>Appearances of Jesus happen on Sundays, none on the Sabbath</a:t>
            </a:r>
            <a:r>
              <a:rPr lang="en-US" sz="1350" dirty="0">
                <a:solidFill>
                  <a:srgbClr val="333333"/>
                </a:solidFill>
                <a:latin typeface="Arial" panose="020B0604020202020204" pitchFamily="34" charset="0"/>
                <a:ea typeface="Times New Roman" panose="02020603050405020304" pitchFamily="18" charset="0"/>
              </a:rPr>
              <a:t>. </a:t>
            </a:r>
            <a:endParaRPr lang="en-US" sz="4500" b="1" dirty="0"/>
          </a:p>
        </p:txBody>
      </p:sp>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596347" y="1722597"/>
            <a:ext cx="8488019" cy="4039567"/>
          </a:xfrm>
        </p:spPr>
        <p:txBody>
          <a:bodyPr>
            <a:spAutoFit/>
          </a:bodyPr>
          <a:lstStyle/>
          <a:p>
            <a:pPr marL="0" indent="0">
              <a:spcBef>
                <a:spcPts val="0"/>
              </a:spcBef>
              <a:buNone/>
            </a:pPr>
            <a:r>
              <a:rPr lang="en-US" sz="2850" dirty="0">
                <a:latin typeface="Arial" panose="020B0604020202020204" pitchFamily="34" charset="0"/>
                <a:ea typeface="Times New Roman" panose="02020603050405020304" pitchFamily="18" charset="0"/>
              </a:rPr>
              <a:t>Mark 16:9, “</a:t>
            </a:r>
            <a:r>
              <a:rPr lang="en-US" sz="2850" u="sng" dirty="0">
                <a:latin typeface="Arial" panose="020B0604020202020204" pitchFamily="34" charset="0"/>
                <a:ea typeface="Times New Roman" panose="02020603050405020304" pitchFamily="18" charset="0"/>
              </a:rPr>
              <a:t>Now when Jesus was risen early the first day of the week</a:t>
            </a:r>
            <a:r>
              <a:rPr lang="en-US" sz="2850" dirty="0">
                <a:latin typeface="Arial" panose="020B0604020202020204" pitchFamily="34" charset="0"/>
                <a:ea typeface="Times New Roman" panose="02020603050405020304" pitchFamily="18" charset="0"/>
              </a:rPr>
              <a:t>, he appeared first to Mary Magdalene”</a:t>
            </a:r>
          </a:p>
          <a:p>
            <a:pPr marL="0" indent="0">
              <a:spcBef>
                <a:spcPts val="0"/>
              </a:spcBef>
              <a:buNone/>
            </a:pPr>
            <a:r>
              <a:rPr lang="en-US" sz="2850" dirty="0">
                <a:latin typeface="Arial" panose="020B0604020202020204" pitchFamily="34" charset="0"/>
                <a:ea typeface="Times New Roman" panose="02020603050405020304" pitchFamily="18" charset="0"/>
              </a:rPr>
              <a:t>Matthew 28:6, “He is not here: for he is risen, as he said. Come, see the place where the Lord lay.”</a:t>
            </a:r>
          </a:p>
          <a:p>
            <a:pPr marL="0" indent="0">
              <a:spcBef>
                <a:spcPts val="0"/>
              </a:spcBef>
              <a:buNone/>
            </a:pPr>
            <a:r>
              <a:rPr lang="en-US" sz="2850" dirty="0">
                <a:latin typeface="Arial" panose="020B0604020202020204" pitchFamily="34" charset="0"/>
                <a:ea typeface="Times New Roman" panose="02020603050405020304" pitchFamily="18" charset="0"/>
              </a:rPr>
              <a:t>Luke 24:15, 36, “And it came to pass, that, while they communed together and reasoned, Jesus himself drew near, and went with them … And as they thus spake, Jesus himself stood in the midst of them, and saith unto them, ‘Peace be unto you.’”</a:t>
            </a:r>
          </a:p>
        </p:txBody>
      </p:sp>
    </p:spTree>
    <p:extLst>
      <p:ext uri="{BB962C8B-B14F-4D97-AF65-F5344CB8AC3E}">
        <p14:creationId xmlns:p14="http://schemas.microsoft.com/office/powerpoint/2010/main" val="1658824679"/>
      </p:ext>
    </p:extLst>
  </p:cSld>
  <p:clrMapOvr>
    <a:masterClrMapping/>
  </p:clrMapOvr>
  <p:transition spd="med">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55982" y="1152218"/>
            <a:ext cx="8418444" cy="4662815"/>
          </a:xfrm>
        </p:spPr>
        <p:txBody>
          <a:bodyPr>
            <a:spAutoFit/>
          </a:bodyPr>
          <a:lstStyle/>
          <a:p>
            <a:pPr marL="0" indent="0">
              <a:spcBef>
                <a:spcPts val="0"/>
              </a:spcBef>
              <a:buNone/>
            </a:pPr>
            <a:r>
              <a:rPr lang="en-US" sz="3000" dirty="0">
                <a:latin typeface="Times New Roman" panose="02020603050405020304" pitchFamily="18" charset="0"/>
                <a:ea typeface="Times New Roman" panose="02020603050405020304" pitchFamily="18" charset="0"/>
              </a:rPr>
              <a:t>John 20:19-20, 26, “</a:t>
            </a:r>
            <a:r>
              <a:rPr lang="en-US" sz="3000" u="sng" dirty="0">
                <a:latin typeface="Times New Roman" panose="02020603050405020304" pitchFamily="18" charset="0"/>
                <a:ea typeface="Times New Roman" panose="02020603050405020304" pitchFamily="18" charset="0"/>
              </a:rPr>
              <a:t>Then the same day at evening</a:t>
            </a:r>
            <a:r>
              <a:rPr lang="en-US" sz="3000" dirty="0">
                <a:latin typeface="Times New Roman" panose="02020603050405020304" pitchFamily="18" charset="0"/>
                <a:ea typeface="Times New Roman" panose="02020603050405020304" pitchFamily="18" charset="0"/>
              </a:rPr>
              <a:t>,</a:t>
            </a:r>
            <a:r>
              <a:rPr lang="en-US" sz="3000" u="sng" dirty="0">
                <a:latin typeface="Times New Roman" panose="02020603050405020304" pitchFamily="18" charset="0"/>
                <a:ea typeface="Times New Roman" panose="02020603050405020304" pitchFamily="18" charset="0"/>
              </a:rPr>
              <a:t> being the first day of the week</a:t>
            </a:r>
            <a:r>
              <a:rPr lang="en-US" sz="3000" dirty="0">
                <a:latin typeface="Times New Roman" panose="02020603050405020304" pitchFamily="18" charset="0"/>
                <a:ea typeface="Times New Roman" panose="02020603050405020304" pitchFamily="18" charset="0"/>
              </a:rPr>
              <a:t>, when the doors were shut where the disciples were assembled for fear of the Jews, came Jesus and stood in the midst, and saith unto them, ‘Peace be unto you.’ And when he had so said, he shewed unto them his hands and his side. Then were the disciples glad, when they saw the Lord … And after </a:t>
            </a:r>
            <a:r>
              <a:rPr lang="en-US" sz="3000" u="sng" dirty="0">
                <a:latin typeface="Times New Roman" panose="02020603050405020304" pitchFamily="18" charset="0"/>
                <a:ea typeface="Times New Roman" panose="02020603050405020304" pitchFamily="18" charset="0"/>
              </a:rPr>
              <a:t>eight days </a:t>
            </a:r>
            <a:r>
              <a:rPr lang="en-US" sz="3000" dirty="0">
                <a:latin typeface="Times New Roman" panose="02020603050405020304" pitchFamily="18" charset="0"/>
                <a:ea typeface="Times New Roman" panose="02020603050405020304" pitchFamily="18" charset="0"/>
              </a:rPr>
              <a:t>again his disciples were within, and Thomas with them: then came Jesus, the doors being shut, and stood in the midst, and said, ‘Peace be unto you.’”</a:t>
            </a:r>
          </a:p>
        </p:txBody>
      </p:sp>
    </p:spTree>
    <p:extLst>
      <p:ext uri="{BB962C8B-B14F-4D97-AF65-F5344CB8AC3E}">
        <p14:creationId xmlns:p14="http://schemas.microsoft.com/office/powerpoint/2010/main" val="3954276628"/>
      </p:ext>
    </p:extLst>
  </p:cSld>
  <p:clrMapOvr>
    <a:masterClrMapping/>
  </p:clrMapOvr>
  <p:transition spd="med">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72ED-B274-DD9A-06ED-8E4B64BE2FFE}"/>
              </a:ext>
            </a:extLst>
          </p:cNvPr>
          <p:cNvSpPr>
            <a:spLocks noGrp="1"/>
          </p:cNvSpPr>
          <p:nvPr>
            <p:ph type="title"/>
          </p:nvPr>
        </p:nvSpPr>
        <p:spPr>
          <a:xfrm>
            <a:off x="981638" y="338852"/>
            <a:ext cx="7211743" cy="850617"/>
          </a:xfrm>
        </p:spPr>
        <p:txBody>
          <a:bodyPr wrap="square">
            <a:spAutoFit/>
          </a:bodyPr>
          <a:lstStyle/>
          <a:p>
            <a:r>
              <a:rPr lang="en-US" sz="2700" b="1" dirty="0">
                <a:latin typeface="Aharoni" panose="02010803020104030203" pitchFamily="2" charset="-79"/>
                <a:ea typeface="Times New Roman" panose="02020603050405020304" pitchFamily="18" charset="0"/>
                <a:cs typeface="Aharoni" panose="02010803020104030203" pitchFamily="2" charset="-79"/>
              </a:rPr>
              <a:t>SUNDAY PETER PREACHES THE FIRST GOSPEL SERMON</a:t>
            </a:r>
            <a:endParaRPr lang="en-US" sz="2700"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725557" y="1533112"/>
            <a:ext cx="8358809" cy="4205767"/>
          </a:xfrm>
        </p:spPr>
        <p:txBody>
          <a:bodyPr>
            <a:spAutoFit/>
          </a:bodyPr>
          <a:lstStyle/>
          <a:p>
            <a:pPr marL="0" indent="0">
              <a:spcBef>
                <a:spcPts val="0"/>
              </a:spcBef>
              <a:buNone/>
            </a:pPr>
            <a:r>
              <a:rPr lang="en-US" sz="3300" dirty="0">
                <a:latin typeface="Times New Roman" panose="02020603050405020304" pitchFamily="18" charset="0"/>
                <a:ea typeface="Times New Roman" panose="02020603050405020304" pitchFamily="18" charset="0"/>
              </a:rPr>
              <a:t>Acts 2:1, 14, 21, “And when the day of Pentecost was fully come, they were all with one accord in one place … But Peter, standing up with the eleven, lifted up his voice, and said unto them, ‘Ye men of Judaea, and all ye that dwell at Jerusalem, be this known unto you, and hearken to my words … And it shall come to pass, that whosoever shall call on the name of the Lord shall be saved.’”</a:t>
            </a:r>
          </a:p>
        </p:txBody>
      </p:sp>
    </p:spTree>
    <p:extLst>
      <p:ext uri="{BB962C8B-B14F-4D97-AF65-F5344CB8AC3E}">
        <p14:creationId xmlns:p14="http://schemas.microsoft.com/office/powerpoint/2010/main" val="2028011346"/>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26165" y="1153180"/>
            <a:ext cx="8458200" cy="4434291"/>
          </a:xfrm>
        </p:spPr>
        <p:txBody>
          <a:bodyPr>
            <a:spAutoFit/>
          </a:bodyPr>
          <a:lstStyle/>
          <a:p>
            <a:pPr marL="0" indent="0">
              <a:spcBef>
                <a:spcPts val="0"/>
              </a:spcBef>
              <a:buNone/>
            </a:pPr>
            <a:r>
              <a:rPr lang="en-US" sz="2850" dirty="0">
                <a:latin typeface="Times New Roman" panose="02020603050405020304" pitchFamily="18" charset="0"/>
                <a:ea typeface="Times New Roman" panose="02020603050405020304" pitchFamily="18" charset="0"/>
              </a:rPr>
              <a:t>Acts 2:36-39, “’Therefore let all the house of Israel know assuredly, that God hath made that same Jesus, whom ye have crucified, both Lord and Christ.’ Now when they heard this, they were pricked in their heart, and said unto Peter and to the rest of the apostles, ‘Men and brethren, what shall we do?’ Then Peter said unto them, ‘Repent, and be baptized every one of you in the name of Jesus Christ for the remission of sins, and ye shall receive the gift of the Holy Ghost. For the promise is unto you, and to your children, and to all that are afar off, even as many as the Lord our God shall call.’</a:t>
            </a:r>
            <a:r>
              <a:rPr lang="en-US" sz="2700" dirty="0">
                <a:latin typeface="Times New Roman" panose="02020603050405020304" pitchFamily="18" charset="0"/>
                <a:ea typeface="Times New Roman" panose="02020603050405020304" pitchFamily="18" charset="0"/>
              </a:rPr>
              <a:t>”</a:t>
            </a:r>
            <a:endParaRPr lang="en-US" sz="285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35783654"/>
      </p:ext>
    </p:extLst>
  </p:cSld>
  <p:clrMapOvr>
    <a:masterClrMapping/>
  </p:clrMapOvr>
  <mc:AlternateContent xmlns:mc="http://schemas.openxmlformats.org/markup-compatibility/2006" xmlns:p14="http://schemas.microsoft.com/office/powerpoint/2010/main">
    <mc:Choice Requires="p14">
      <p:transition spd="med">
        <p14:flash/>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65922" y="1137472"/>
            <a:ext cx="8418443" cy="4662815"/>
          </a:xfrm>
        </p:spPr>
        <p:txBody>
          <a:bodyPr>
            <a:spAutoFit/>
          </a:bodyPr>
          <a:lstStyle/>
          <a:p>
            <a:pPr marL="0" indent="0">
              <a:spcBef>
                <a:spcPts val="0"/>
              </a:spcBef>
              <a:buNone/>
            </a:pPr>
            <a:r>
              <a:rPr lang="en-US" sz="3000" dirty="0">
                <a:latin typeface="Times New Roman" panose="02020603050405020304" pitchFamily="18" charset="0"/>
                <a:ea typeface="Times New Roman" panose="02020603050405020304" pitchFamily="18" charset="0"/>
              </a:rPr>
              <a:t>Acts 22:15-16, 26-28 “‘For thou shalt be his witness unto all men of what thou hast seen and heard. And now why tarriest thou? arise, and be baptized, and wash away thy sins, calling on the name of the Lord’ … ‘For the king knoweth of these things, before whom also I speak freely: for I am persuaded that none of these things are hidden from him; for this thing was not done in a corner. King Agrippa, believest thou the prophets? I know that thou believest.’ Then Agrippa said unto Paul, ‘Almost thou persuadest me to be a Christian.’”</a:t>
            </a:r>
          </a:p>
        </p:txBody>
      </p:sp>
    </p:spTree>
    <p:extLst>
      <p:ext uri="{BB962C8B-B14F-4D97-AF65-F5344CB8AC3E}">
        <p14:creationId xmlns:p14="http://schemas.microsoft.com/office/powerpoint/2010/main" val="2208128935"/>
      </p:ext>
    </p:extLst>
  </p:cSld>
  <p:clrMapOvr>
    <a:masterClrMapping/>
  </p:clrMapOvr>
  <mc:AlternateContent xmlns:mc="http://schemas.openxmlformats.org/markup-compatibility/2006" xmlns:p14="http://schemas.microsoft.com/office/powerpoint/2010/main">
    <mc:Choice Requires="p14">
      <p:transition spd="slow" p14:dur="1750">
        <p14:honeycomb/>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65922" y="871997"/>
            <a:ext cx="8418443" cy="5140638"/>
          </a:xfrm>
        </p:spPr>
        <p:txBody>
          <a:bodyPr>
            <a:spAutoFit/>
          </a:bodyPr>
          <a:lstStyle/>
          <a:p>
            <a:pPr marL="0" indent="0">
              <a:spcBef>
                <a:spcPts val="0"/>
              </a:spcBef>
              <a:buNone/>
            </a:pPr>
            <a:r>
              <a:rPr lang="en-US" sz="4050" dirty="0">
                <a:solidFill>
                  <a:srgbClr val="000000"/>
                </a:solidFill>
                <a:latin typeface="system-ui"/>
              </a:rPr>
              <a:t>Colossians 3:15, “And let the peace of Christ rule in your hearts, to which indeed you were called in one body. And be thankful. Let the word of Christ dwell in you richly, teaching and admonishing one another in all wisdom, singing psalms and hymns and spiritual songs, with thankfulness in your hearts to God.”</a:t>
            </a:r>
          </a:p>
        </p:txBody>
      </p:sp>
    </p:spTree>
    <p:extLst>
      <p:ext uri="{BB962C8B-B14F-4D97-AF65-F5344CB8AC3E}">
        <p14:creationId xmlns:p14="http://schemas.microsoft.com/office/powerpoint/2010/main" val="630467940"/>
      </p:ext>
    </p:extLst>
  </p:cSld>
  <p:clrMapOvr>
    <a:masterClrMapping/>
  </p:clrMapOvr>
  <mc:AlternateContent xmlns:mc="http://schemas.openxmlformats.org/markup-compatibility/2006" xmlns:p14="http://schemas.microsoft.com/office/powerpoint/2010/main">
    <mc:Choice Requires="p14">
      <p:transition spd="med">
        <p14:flythrough/>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65922" y="916243"/>
            <a:ext cx="8418443" cy="5078313"/>
          </a:xfrm>
        </p:spPr>
        <p:txBody>
          <a:bodyPr>
            <a:spAutoFit/>
          </a:bodyPr>
          <a:lstStyle/>
          <a:p>
            <a:pPr marL="0" indent="0">
              <a:spcBef>
                <a:spcPts val="0"/>
              </a:spcBef>
              <a:buNone/>
            </a:pPr>
            <a:r>
              <a:rPr lang="en-US" sz="3600" dirty="0">
                <a:solidFill>
                  <a:srgbClr val="000000"/>
                </a:solidFill>
                <a:latin typeface="system-ui"/>
              </a:rPr>
              <a:t>Ephesians 5:18-21, “And be not drunken with wine, wherein is riot, but be filled with the Spirit; speaking one to another in psalms and hymns and spiritual songs, singing and making melody with your heart to the Lord; giving thanks always for all things in the name of our Lord Jesus Christ to God, even the Father; subjecting yourselves one to another in the fear of Christ.</a:t>
            </a:r>
            <a:r>
              <a:rPr lang="en-US" sz="2400" dirty="0">
                <a:solidFill>
                  <a:srgbClr val="000000"/>
                </a:solidFill>
                <a:latin typeface="system-ui"/>
              </a:rPr>
              <a:t>”</a:t>
            </a:r>
            <a:endParaRPr lang="en-US" sz="3600" dirty="0">
              <a:solidFill>
                <a:srgbClr val="000000"/>
              </a:solidFill>
              <a:latin typeface="system-ui"/>
            </a:endParaRPr>
          </a:p>
        </p:txBody>
      </p:sp>
    </p:spTree>
    <p:extLst>
      <p:ext uri="{BB962C8B-B14F-4D97-AF65-F5344CB8AC3E}">
        <p14:creationId xmlns:p14="http://schemas.microsoft.com/office/powerpoint/2010/main" val="3473591185"/>
      </p:ext>
    </p:extLst>
  </p:cSld>
  <p:clrMapOvr>
    <a:masterClrMapping/>
  </p:clrMapOvr>
  <mc:AlternateContent xmlns:mc="http://schemas.openxmlformats.org/markup-compatibility/2006" xmlns:p14="http://schemas.microsoft.com/office/powerpoint/2010/main">
    <mc:Choice Requires="p14">
      <p:transition spd="slow" p14:dur="1750">
        <p14:glitter pattern="hexago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51174" y="1004734"/>
            <a:ext cx="8408504" cy="4953664"/>
          </a:xfrm>
        </p:spPr>
        <p:txBody>
          <a:bodyPr>
            <a:spAutoFit/>
          </a:bodyPr>
          <a:lstStyle/>
          <a:p>
            <a:pPr marL="0" indent="0">
              <a:spcBef>
                <a:spcPts val="0"/>
              </a:spcBef>
              <a:buNone/>
            </a:pPr>
            <a:r>
              <a:rPr lang="en-US" sz="2700" dirty="0">
                <a:highlight>
                  <a:srgbClr val="00FF00"/>
                </a:highlight>
                <a:latin typeface="Aharoni" panose="02010803020104030203" pitchFamily="2" charset="-79"/>
                <a:cs typeface="Aharoni" panose="02010803020104030203" pitchFamily="2" charset="-79"/>
              </a:rPr>
              <a:t>DAYS</a:t>
            </a:r>
            <a:r>
              <a:rPr lang="en-US" sz="2700" dirty="0">
                <a:latin typeface="Aharoni" panose="02010803020104030203" pitchFamily="2" charset="-79"/>
                <a:cs typeface="Aharoni" panose="02010803020104030203" pitchFamily="2" charset="-79"/>
              </a:rPr>
              <a:t> </a:t>
            </a:r>
            <a:r>
              <a:rPr lang="en-US" sz="2700" dirty="0">
                <a:latin typeface="Times New Roman" panose="02020603050405020304" pitchFamily="18" charset="0"/>
                <a:ea typeface="Times New Roman" panose="02020603050405020304" pitchFamily="18" charset="0"/>
              </a:rPr>
              <a:t>:5 “</a:t>
            </a:r>
            <a:r>
              <a:rPr lang="en-US" sz="2700" u="sng" dirty="0">
                <a:latin typeface="Times New Roman" panose="02020603050405020304" pitchFamily="18" charset="0"/>
                <a:ea typeface="Times New Roman" panose="02020603050405020304" pitchFamily="18" charset="0"/>
              </a:rPr>
              <a:t>God called the light Day, and the darkness He called Night</a:t>
            </a:r>
            <a:r>
              <a:rPr lang="en-US" sz="2700" dirty="0">
                <a:latin typeface="Times New Roman" panose="02020603050405020304" pitchFamily="18" charset="0"/>
                <a:ea typeface="Times New Roman" panose="02020603050405020304" pitchFamily="18" charset="0"/>
              </a:rPr>
              <a:t>.”</a:t>
            </a:r>
          </a:p>
          <a:p>
            <a:pPr marL="0" indent="0">
              <a:spcBef>
                <a:spcPts val="0"/>
              </a:spcBef>
              <a:buNone/>
            </a:pPr>
            <a:endParaRPr lang="en-US" sz="2700" dirty="0">
              <a:highlight>
                <a:srgbClr val="00FF00"/>
              </a:highlight>
              <a:latin typeface="Aharoni" panose="02010803020104030203" pitchFamily="2" charset="-79"/>
              <a:cs typeface="Aharoni" panose="02010803020104030203" pitchFamily="2" charset="-79"/>
            </a:endParaRPr>
          </a:p>
          <a:p>
            <a:pPr marL="0" indent="0">
              <a:spcBef>
                <a:spcPts val="0"/>
              </a:spcBef>
              <a:buNone/>
            </a:pPr>
            <a:r>
              <a:rPr lang="en-US" sz="2700" dirty="0">
                <a:highlight>
                  <a:srgbClr val="00FF00"/>
                </a:highlight>
                <a:latin typeface="Aharoni" panose="02010803020104030203" pitchFamily="2" charset="-79"/>
                <a:cs typeface="Aharoni" panose="02010803020104030203" pitchFamily="2" charset="-79"/>
              </a:rPr>
              <a:t>THE SABBATH</a:t>
            </a:r>
            <a:r>
              <a:rPr lang="en-US" sz="2700" dirty="0">
                <a:latin typeface="Aharoni" panose="02010803020104030203" pitchFamily="2" charset="-79"/>
                <a:cs typeface="Aharoni" panose="02010803020104030203" pitchFamily="2" charset="-79"/>
              </a:rPr>
              <a:t>:</a:t>
            </a:r>
            <a:r>
              <a:rPr lang="en-US" sz="2700" b="1" dirty="0">
                <a:latin typeface="Times New Roman" panose="02020603050405020304" pitchFamily="18" charset="0"/>
              </a:rPr>
              <a:t> </a:t>
            </a:r>
            <a:r>
              <a:rPr lang="en-US" sz="2700" dirty="0">
                <a:latin typeface="Times New Roman" panose="02020603050405020304" pitchFamily="18" charset="0"/>
              </a:rPr>
              <a:t>“</a:t>
            </a:r>
            <a:r>
              <a:rPr lang="en-US" sz="2700" b="1" u="sng" dirty="0">
                <a:latin typeface="Times New Roman" panose="02020603050405020304" pitchFamily="18" charset="0"/>
              </a:rPr>
              <a:t>A</a:t>
            </a:r>
            <a:r>
              <a:rPr lang="en-US" sz="2700" b="1" u="sng" dirty="0">
                <a:latin typeface="Times New Roman" panose="02020603050405020304" pitchFamily="18" charset="0"/>
                <a:ea typeface="Times New Roman" panose="02020603050405020304" pitchFamily="18" charset="0"/>
              </a:rPr>
              <a:t>nd on the seventh day God ended His work which He had done</a:t>
            </a:r>
            <a:r>
              <a:rPr lang="en-US" sz="2700" dirty="0">
                <a:latin typeface="Times New Roman" panose="02020603050405020304" pitchFamily="18" charset="0"/>
                <a:ea typeface="Times New Roman" panose="02020603050405020304" pitchFamily="18" charset="0"/>
              </a:rPr>
              <a:t>,</a:t>
            </a:r>
            <a:r>
              <a:rPr lang="en-US" sz="2700" b="1" dirty="0">
                <a:latin typeface="Times New Roman" panose="02020603050405020304" pitchFamily="18" charset="0"/>
                <a:ea typeface="Times New Roman" panose="02020603050405020304" pitchFamily="18" charset="0"/>
              </a:rPr>
              <a:t> </a:t>
            </a:r>
            <a:r>
              <a:rPr lang="en-US" sz="2700" dirty="0">
                <a:latin typeface="Times New Roman" panose="02020603050405020304" pitchFamily="18" charset="0"/>
                <a:ea typeface="Times New Roman" panose="02020603050405020304" pitchFamily="18" charset="0"/>
              </a:rPr>
              <a:t>and He rested on </a:t>
            </a:r>
            <a:r>
              <a:rPr lang="en-US" sz="2700" b="1" u="sng" dirty="0">
                <a:latin typeface="Times New Roman" panose="02020603050405020304" pitchFamily="18" charset="0"/>
                <a:ea typeface="Times New Roman" panose="02020603050405020304" pitchFamily="18" charset="0"/>
              </a:rPr>
              <a:t>the seventh day</a:t>
            </a:r>
            <a:r>
              <a:rPr lang="en-US" sz="2700" b="1" dirty="0">
                <a:latin typeface="Times New Roman" panose="02020603050405020304" pitchFamily="18" charset="0"/>
                <a:ea typeface="Times New Roman" panose="02020603050405020304" pitchFamily="18" charset="0"/>
              </a:rPr>
              <a:t> </a:t>
            </a:r>
            <a:r>
              <a:rPr lang="en-US" sz="2700" dirty="0">
                <a:latin typeface="Times New Roman" panose="02020603050405020304" pitchFamily="18" charset="0"/>
                <a:ea typeface="Times New Roman" panose="02020603050405020304" pitchFamily="18" charset="0"/>
              </a:rPr>
              <a:t>from all His work which He had done.”</a:t>
            </a:r>
            <a:endParaRPr lang="en-US" sz="2700" dirty="0">
              <a:latin typeface="Aharoni" panose="02010803020104030203" pitchFamily="2" charset="-79"/>
              <a:cs typeface="Aharoni" panose="02010803020104030203" pitchFamily="2" charset="-79"/>
            </a:endParaRPr>
          </a:p>
          <a:p>
            <a:pPr marL="0" indent="0">
              <a:spcBef>
                <a:spcPts val="0"/>
              </a:spcBef>
              <a:buNone/>
            </a:pPr>
            <a:endParaRPr lang="en-US" sz="2700" dirty="0">
              <a:highlight>
                <a:srgbClr val="00FF00"/>
              </a:highlight>
              <a:latin typeface="Aharoni" panose="02010803020104030203" pitchFamily="2" charset="-79"/>
              <a:cs typeface="Aharoni" panose="02010803020104030203" pitchFamily="2" charset="-79"/>
            </a:endParaRPr>
          </a:p>
          <a:p>
            <a:pPr marL="0" indent="0">
              <a:spcBef>
                <a:spcPts val="0"/>
              </a:spcBef>
              <a:buNone/>
            </a:pPr>
            <a:r>
              <a:rPr lang="en-US" sz="2700" dirty="0">
                <a:highlight>
                  <a:srgbClr val="00FF00"/>
                </a:highlight>
                <a:latin typeface="Aharoni" panose="02010803020104030203" pitchFamily="2" charset="-79"/>
                <a:cs typeface="Aharoni" panose="02010803020104030203" pitchFamily="2" charset="-79"/>
              </a:rPr>
              <a:t>THE FIRST DAY of the WEEK</a:t>
            </a:r>
            <a:r>
              <a:rPr lang="en-US" sz="2700" dirty="0">
                <a:latin typeface="Arial" panose="020B0604020202020204" pitchFamily="34" charset="0"/>
              </a:rPr>
              <a:t>: E</a:t>
            </a:r>
            <a:r>
              <a:rPr lang="en-US" sz="2700" dirty="0">
                <a:latin typeface="Arial" panose="020B0604020202020204" pitchFamily="34" charset="0"/>
                <a:ea typeface="Times New Roman" panose="02020603050405020304" pitchFamily="18" charset="0"/>
              </a:rPr>
              <a:t>xodus 12:15, “Seven days shall ye eat unleavened bread; even </a:t>
            </a:r>
            <a:r>
              <a:rPr lang="en-US" sz="2700" b="1" dirty="0">
                <a:latin typeface="Arial" panose="020B0604020202020204" pitchFamily="34" charset="0"/>
                <a:ea typeface="Times New Roman" panose="02020603050405020304" pitchFamily="18" charset="0"/>
              </a:rPr>
              <a:t>the first day</a:t>
            </a:r>
            <a:r>
              <a:rPr lang="en-US" sz="2700" dirty="0">
                <a:latin typeface="Arial" panose="020B0604020202020204" pitchFamily="34" charset="0"/>
                <a:ea typeface="Times New Roman" panose="02020603050405020304" pitchFamily="18" charset="0"/>
              </a:rPr>
              <a:t> ye shall put away leaven out of your houses: for whosoever eateth leavened bread from </a:t>
            </a:r>
            <a:r>
              <a:rPr lang="en-US" sz="2700" b="1" dirty="0">
                <a:latin typeface="Arial" panose="020B0604020202020204" pitchFamily="34" charset="0"/>
                <a:ea typeface="Times New Roman" panose="02020603050405020304" pitchFamily="18" charset="0"/>
              </a:rPr>
              <a:t>the first day </a:t>
            </a:r>
            <a:r>
              <a:rPr lang="en-US" sz="2700" dirty="0">
                <a:latin typeface="Arial" panose="020B0604020202020204" pitchFamily="34" charset="0"/>
                <a:ea typeface="Times New Roman" panose="02020603050405020304" pitchFamily="18" charset="0"/>
              </a:rPr>
              <a:t>until </a:t>
            </a:r>
            <a:r>
              <a:rPr lang="en-US" sz="2700" b="1" dirty="0">
                <a:latin typeface="Arial" panose="020B0604020202020204" pitchFamily="34" charset="0"/>
                <a:ea typeface="Times New Roman" panose="02020603050405020304" pitchFamily="18" charset="0"/>
              </a:rPr>
              <a:t>the</a:t>
            </a:r>
            <a:r>
              <a:rPr lang="en-US" sz="2700" dirty="0">
                <a:latin typeface="Arial" panose="020B0604020202020204" pitchFamily="34" charset="0"/>
                <a:ea typeface="Times New Roman" panose="02020603050405020304" pitchFamily="18" charset="0"/>
              </a:rPr>
              <a:t> seventh </a:t>
            </a:r>
            <a:r>
              <a:rPr lang="en-US" sz="2700" b="1" dirty="0">
                <a:latin typeface="Arial" panose="020B0604020202020204" pitchFamily="34" charset="0"/>
                <a:ea typeface="Times New Roman" panose="02020603050405020304" pitchFamily="18" charset="0"/>
              </a:rPr>
              <a:t>day</a:t>
            </a:r>
            <a:r>
              <a:rPr lang="en-US" sz="2700" dirty="0">
                <a:latin typeface="Arial" panose="020B0604020202020204" pitchFamily="34" charset="0"/>
                <a:ea typeface="Times New Roman" panose="02020603050405020304" pitchFamily="18" charset="0"/>
              </a:rPr>
              <a:t>, that soul shall be cut off from Israel.</a:t>
            </a:r>
          </a:p>
        </p:txBody>
      </p:sp>
    </p:spTree>
    <p:extLst>
      <p:ext uri="{BB962C8B-B14F-4D97-AF65-F5344CB8AC3E}">
        <p14:creationId xmlns:p14="http://schemas.microsoft.com/office/powerpoint/2010/main" val="14054663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1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50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DD7989-2F8D-4C25-AE06-41F3606589BE}"/>
              </a:ext>
            </a:extLst>
          </p:cNvPr>
          <p:cNvSpPr>
            <a:spLocks noGrp="1"/>
          </p:cNvSpPr>
          <p:nvPr>
            <p:ph idx="1"/>
          </p:nvPr>
        </p:nvSpPr>
        <p:spPr>
          <a:xfrm>
            <a:off x="616226" y="988381"/>
            <a:ext cx="8458200" cy="4803238"/>
          </a:xfrm>
        </p:spPr>
        <p:txBody>
          <a:bodyPr>
            <a:spAutoFit/>
          </a:bodyPr>
          <a:lstStyle/>
          <a:p>
            <a:pPr marL="0">
              <a:lnSpc>
                <a:spcPct val="107000"/>
              </a:lnSpc>
              <a:spcBef>
                <a:spcPts val="0"/>
              </a:spcBef>
              <a:spcAft>
                <a:spcPts val="600"/>
              </a:spcAft>
            </a:pPr>
            <a:r>
              <a:rPr lang="en-US" dirty="0">
                <a:latin typeface="Aharoni" panose="02010803020104030203" pitchFamily="2" charset="-79"/>
                <a:cs typeface="Aharoni" panose="02010803020104030203" pitchFamily="2" charset="-79"/>
              </a:rPr>
              <a:t>HEAR</a:t>
            </a:r>
            <a:r>
              <a:rPr lang="en-US" dirty="0">
                <a:latin typeface="Calibri" panose="020F0502020204030204" pitchFamily="34" charset="0"/>
                <a:cs typeface="Times New Roman" panose="02020603050405020304" pitchFamily="18" charset="0"/>
              </a:rPr>
              <a:t> – </a:t>
            </a:r>
            <a:r>
              <a:rPr lang="en-US" dirty="0">
                <a:latin typeface="Calibri" panose="020F0502020204030204" pitchFamily="34" charset="0"/>
                <a:ea typeface="Calibri" panose="020F0502020204030204" pitchFamily="34" charset="0"/>
                <a:cs typeface="Times New Roman" panose="02020603050405020304" pitchFamily="18" charset="0"/>
              </a:rPr>
              <a:t>Romans 10:13-14, “For whosoever shall call upon the name of the Lord shall be saved. How then shall they call on him in whom they have not believed? and how shall they believe in him of whom they have not heard? and how shall they hear without a preacher?”</a:t>
            </a:r>
          </a:p>
          <a:p>
            <a:pPr marL="0">
              <a:lnSpc>
                <a:spcPct val="107000"/>
              </a:lnSpc>
              <a:spcBef>
                <a:spcPts val="0"/>
              </a:spcBef>
              <a:spcAft>
                <a:spcPts val="600"/>
              </a:spcAft>
            </a:pPr>
            <a:r>
              <a:rPr lang="en-US" dirty="0">
                <a:latin typeface="Aharoni" panose="02010803020104030203" pitchFamily="2" charset="-79"/>
                <a:cs typeface="Aharoni" panose="02010803020104030203" pitchFamily="2" charset="-79"/>
              </a:rPr>
              <a:t>BELIEVE</a:t>
            </a:r>
            <a:r>
              <a:rPr lang="en-US" dirty="0"/>
              <a:t> – </a:t>
            </a:r>
            <a:r>
              <a:rPr lang="en-US" dirty="0">
                <a:latin typeface="Calibri" panose="020F0502020204030204" pitchFamily="34" charset="0"/>
                <a:ea typeface="Calibri" panose="020F0502020204030204" pitchFamily="34" charset="0"/>
                <a:cs typeface="Times New Roman" panose="02020603050405020304" pitchFamily="18" charset="0"/>
              </a:rPr>
              <a:t>Mark 16:16, “He that believeth and is baptized shall be saved; but he that believeth not shall be damned.”</a:t>
            </a:r>
          </a:p>
          <a:p>
            <a:pPr marL="0">
              <a:lnSpc>
                <a:spcPct val="107000"/>
              </a:lnSpc>
              <a:spcBef>
                <a:spcPts val="0"/>
              </a:spcBef>
              <a:spcAft>
                <a:spcPts val="600"/>
              </a:spcAft>
            </a:pPr>
            <a:r>
              <a:rPr lang="en-US" dirty="0">
                <a:latin typeface="Aharoni" panose="02010803020104030203" pitchFamily="2" charset="-79"/>
                <a:cs typeface="Aharoni" panose="02010803020104030203" pitchFamily="2" charset="-79"/>
              </a:rPr>
              <a:t>REPENT</a:t>
            </a:r>
            <a:r>
              <a:rPr lang="en-US" dirty="0"/>
              <a:t> – </a:t>
            </a:r>
            <a:r>
              <a:rPr lang="en-US" dirty="0">
                <a:latin typeface="Calibri" panose="020F0502020204030204" pitchFamily="34" charset="0"/>
                <a:ea typeface="Calibri" panose="020F0502020204030204" pitchFamily="34" charset="0"/>
                <a:cs typeface="Times New Roman" panose="02020603050405020304" pitchFamily="18" charset="0"/>
              </a:rPr>
              <a:t>Acts 3:19, “Repent ye therefore, and be converted, that your sins may be blotted out, when the times of refreshing shall come from the presence of the Lord”</a:t>
            </a:r>
          </a:p>
          <a:p>
            <a:pPr marL="0">
              <a:lnSpc>
                <a:spcPct val="107000"/>
              </a:lnSpc>
              <a:spcBef>
                <a:spcPts val="0"/>
              </a:spcBef>
              <a:spcAft>
                <a:spcPts val="600"/>
              </a:spcAft>
            </a:pPr>
            <a:r>
              <a:rPr lang="en-US" dirty="0">
                <a:latin typeface="Aharoni" panose="02010803020104030203" pitchFamily="2" charset="-79"/>
                <a:cs typeface="Aharoni" panose="02010803020104030203" pitchFamily="2" charset="-79"/>
              </a:rPr>
              <a:t>CONFESS</a:t>
            </a:r>
            <a:r>
              <a:rPr lang="en-US" dirty="0"/>
              <a:t> – </a:t>
            </a:r>
            <a:r>
              <a:rPr lang="en-US" dirty="0">
                <a:latin typeface="Calibri" panose="020F0502020204030204" pitchFamily="34" charset="0"/>
                <a:ea typeface="Calibri" panose="020F0502020204030204" pitchFamily="34" charset="0"/>
                <a:cs typeface="Times New Roman" panose="02020603050405020304" pitchFamily="18" charset="0"/>
              </a:rPr>
              <a:t>Romans 10:9-10, “That if thou shalt confess with thy mouth the Lord Jesus, and shalt believe in thine heart that God hath raised him from the dead, thou shalt be saved. For with the heart man believeth unto righteousness; and with the mouth confession is made unto salvation.”</a:t>
            </a:r>
          </a:p>
        </p:txBody>
      </p:sp>
    </p:spTree>
    <p:extLst>
      <p:ext uri="{BB962C8B-B14F-4D97-AF65-F5344CB8AC3E}">
        <p14:creationId xmlns:p14="http://schemas.microsoft.com/office/powerpoint/2010/main" val="2713651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origami"/>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72ED-B274-DD9A-06ED-8E4B64BE2FFE}"/>
              </a:ext>
            </a:extLst>
          </p:cNvPr>
          <p:cNvSpPr>
            <a:spLocks noGrp="1"/>
          </p:cNvSpPr>
          <p:nvPr>
            <p:ph type="title"/>
          </p:nvPr>
        </p:nvSpPr>
        <p:spPr>
          <a:xfrm>
            <a:off x="556591" y="956643"/>
            <a:ext cx="8428382" cy="496955"/>
          </a:xfrm>
        </p:spPr>
        <p:txBody>
          <a:bodyPr>
            <a:noAutofit/>
          </a:bodyPr>
          <a:lstStyle/>
          <a:p>
            <a:pPr algn="ctr"/>
            <a:r>
              <a:rPr lang="en-US" sz="3600" b="1" dirty="0">
                <a:latin typeface="Aharoni" panose="02010803020104030203" pitchFamily="2" charset="-79"/>
                <a:ea typeface="Times New Roman" panose="02020603050405020304" pitchFamily="18" charset="0"/>
                <a:cs typeface="Aharoni" panose="02010803020104030203" pitchFamily="2" charset="-79"/>
              </a:rPr>
              <a:t>The First Day of any Calendar Week</a:t>
            </a:r>
            <a:endParaRPr lang="en-US" sz="3600"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55982" y="1513232"/>
            <a:ext cx="8428382" cy="4455066"/>
          </a:xfrm>
        </p:spPr>
        <p:txBody>
          <a:bodyPr>
            <a:spAutoFit/>
          </a:bodyPr>
          <a:lstStyle/>
          <a:p>
            <a:pPr marL="0" indent="0">
              <a:spcBef>
                <a:spcPts val="0"/>
              </a:spcBef>
              <a:buNone/>
            </a:pPr>
            <a:r>
              <a:rPr lang="en-US" sz="3150" b="1" dirty="0">
                <a:highlight>
                  <a:srgbClr val="00FF00"/>
                </a:highlight>
                <a:latin typeface="Aharoni" panose="02010803020104030203" pitchFamily="2" charset="-79"/>
                <a:ea typeface="Times New Roman" panose="02020603050405020304" pitchFamily="18" charset="0"/>
                <a:cs typeface="Aharoni" panose="02010803020104030203" pitchFamily="2" charset="-79"/>
              </a:rPr>
              <a:t>SUNDAY</a:t>
            </a:r>
            <a:r>
              <a:rPr lang="en-US" sz="3150" b="1" dirty="0">
                <a:latin typeface="Times New Roman" panose="02020603050405020304" pitchFamily="18" charset="0"/>
                <a:ea typeface="Times New Roman" panose="02020603050405020304" pitchFamily="18" charset="0"/>
              </a:rPr>
              <a:t> </a:t>
            </a:r>
            <a:r>
              <a:rPr lang="en-US" sz="3150" dirty="0">
                <a:latin typeface="Times New Roman" panose="02020603050405020304" pitchFamily="18" charset="0"/>
                <a:ea typeface="Times New Roman" panose="02020603050405020304" pitchFamily="18" charset="0"/>
              </a:rPr>
              <a:t>Genesis 1:1, 5, “In the beginning God created the heavens and the earth … </a:t>
            </a:r>
            <a:r>
              <a:rPr lang="en-US" sz="3150" u="sng" dirty="0">
                <a:latin typeface="Times New Roman" panose="02020603050405020304" pitchFamily="18" charset="0"/>
                <a:ea typeface="Times New Roman" panose="02020603050405020304" pitchFamily="18" charset="0"/>
              </a:rPr>
              <a:t>God called the light Day, and the darkness He called Night</a:t>
            </a:r>
            <a:r>
              <a:rPr lang="en-US" sz="3150" dirty="0">
                <a:latin typeface="Times New Roman" panose="02020603050405020304" pitchFamily="18" charset="0"/>
                <a:ea typeface="Times New Roman" panose="02020603050405020304" pitchFamily="18" charset="0"/>
              </a:rPr>
              <a:t>. So the evening and the morning were </a:t>
            </a:r>
            <a:r>
              <a:rPr lang="en-US" sz="3150" b="1" u="sng" dirty="0">
                <a:latin typeface="Times New Roman" panose="02020603050405020304" pitchFamily="18" charset="0"/>
                <a:ea typeface="Times New Roman" panose="02020603050405020304" pitchFamily="18" charset="0"/>
              </a:rPr>
              <a:t>the first day</a:t>
            </a:r>
            <a:r>
              <a:rPr lang="en-US" sz="3150" dirty="0">
                <a:latin typeface="Times New Roman" panose="02020603050405020304" pitchFamily="18" charset="0"/>
                <a:ea typeface="Times New Roman" panose="02020603050405020304" pitchFamily="18" charset="0"/>
              </a:rPr>
              <a:t>.”</a:t>
            </a:r>
          </a:p>
          <a:p>
            <a:pPr marL="0" indent="0">
              <a:spcBef>
                <a:spcPts val="0"/>
              </a:spcBef>
              <a:buNone/>
            </a:pPr>
            <a:r>
              <a:rPr lang="en-US" sz="3150" b="1" dirty="0">
                <a:highlight>
                  <a:srgbClr val="00FF00"/>
                </a:highlight>
                <a:latin typeface="Aharoni" panose="02010803020104030203" pitchFamily="2" charset="-79"/>
                <a:ea typeface="Times New Roman" panose="02020603050405020304" pitchFamily="18" charset="0"/>
                <a:cs typeface="Aharoni" panose="02010803020104030203" pitchFamily="2" charset="-79"/>
              </a:rPr>
              <a:t>MONDAY</a:t>
            </a:r>
            <a:r>
              <a:rPr lang="en-US" sz="3150" dirty="0">
                <a:latin typeface="Times New Roman" panose="02020603050405020304" pitchFamily="18" charset="0"/>
                <a:ea typeface="Times New Roman" panose="02020603050405020304" pitchFamily="18" charset="0"/>
              </a:rPr>
              <a:t> 1:7-8, “Thus God made the firmament, and divided the waters which were under the firmament from the waters which were above the firmament; and it was so. And God called the firmament Heaven. So the evening and the morning were </a:t>
            </a:r>
            <a:r>
              <a:rPr lang="en-US" sz="3150" b="1" u="sng" dirty="0">
                <a:latin typeface="Times New Roman" panose="02020603050405020304" pitchFamily="18" charset="0"/>
                <a:ea typeface="Times New Roman" panose="02020603050405020304" pitchFamily="18" charset="0"/>
              </a:rPr>
              <a:t>the second day</a:t>
            </a:r>
            <a:r>
              <a:rPr lang="en-US" sz="3150" dirty="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5865852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75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DD7989-2F8D-4C25-AE06-41F3606589BE}"/>
              </a:ext>
            </a:extLst>
          </p:cNvPr>
          <p:cNvSpPr>
            <a:spLocks noGrp="1"/>
          </p:cNvSpPr>
          <p:nvPr>
            <p:ph idx="1"/>
          </p:nvPr>
        </p:nvSpPr>
        <p:spPr>
          <a:xfrm>
            <a:off x="616318" y="1131379"/>
            <a:ext cx="8447207" cy="4598695"/>
          </a:xfrm>
        </p:spPr>
        <p:txBody>
          <a:bodyPr>
            <a:spAutoFit/>
          </a:bodyPr>
          <a:lstStyle/>
          <a:p>
            <a:pPr marL="0">
              <a:lnSpc>
                <a:spcPct val="107000"/>
              </a:lnSpc>
              <a:spcBef>
                <a:spcPts val="0"/>
              </a:spcBef>
              <a:spcAft>
                <a:spcPts val="600"/>
              </a:spcAft>
            </a:pPr>
            <a:r>
              <a:rPr lang="en-US" sz="2250" dirty="0">
                <a:latin typeface="Aharoni" panose="02010803020104030203" pitchFamily="2" charset="-79"/>
                <a:cs typeface="Aharoni" panose="02010803020104030203" pitchFamily="2" charset="-79"/>
              </a:rPr>
              <a:t>BE BAPTIZED</a:t>
            </a:r>
            <a:r>
              <a:rPr lang="en-US" sz="2250" dirty="0">
                <a:latin typeface="Calibri" panose="020F0502020204030204" pitchFamily="34" charset="0"/>
                <a:cs typeface="Calibri" panose="020F0502020204030204" pitchFamily="34" charset="0"/>
              </a:rPr>
              <a:t> – </a:t>
            </a:r>
            <a:r>
              <a:rPr lang="en-US" sz="2250" dirty="0">
                <a:latin typeface="Calibri" panose="020F0502020204030204" pitchFamily="34" charset="0"/>
                <a:ea typeface="Calibri" panose="020F0502020204030204" pitchFamily="34" charset="0"/>
                <a:cs typeface="Times New Roman" panose="02020603050405020304" pitchFamily="18" charset="0"/>
              </a:rPr>
              <a:t>Acts 22:16, “And now why tarriest thou? arise, and be baptized, and wash away thy sins, calling on the name of the Lord.”</a:t>
            </a:r>
          </a:p>
          <a:p>
            <a:pPr marL="0">
              <a:lnSpc>
                <a:spcPct val="107000"/>
              </a:lnSpc>
              <a:spcBef>
                <a:spcPts val="0"/>
              </a:spcBef>
              <a:spcAft>
                <a:spcPts val="600"/>
              </a:spcAft>
            </a:pPr>
            <a:r>
              <a:rPr lang="en-US" sz="2250" dirty="0">
                <a:latin typeface="Aharoni" panose="02010803020104030203" pitchFamily="2" charset="-79"/>
                <a:cs typeface="Aharoni" panose="02010803020104030203" pitchFamily="2" charset="-79"/>
              </a:rPr>
              <a:t>LIVE FAITHFULLY</a:t>
            </a:r>
            <a:r>
              <a:rPr lang="en-US" sz="2250" dirty="0">
                <a:latin typeface="Calibri" panose="020F0502020204030204" pitchFamily="34" charset="0"/>
                <a:cs typeface="Calibri" panose="020F0502020204030204" pitchFamily="34" charset="0"/>
              </a:rPr>
              <a:t> – </a:t>
            </a:r>
            <a:r>
              <a:rPr lang="en-US" sz="2250" dirty="0">
                <a:latin typeface="Calibri" panose="020F0502020204030204" pitchFamily="34" charset="0"/>
                <a:ea typeface="Calibri" panose="020F0502020204030204" pitchFamily="34" charset="0"/>
                <a:cs typeface="Times New Roman" panose="02020603050405020304" pitchFamily="18" charset="0"/>
              </a:rPr>
              <a:t>Ephesians 2:2-6, “Wherein in time past ye walked according to the course of this world, according to the prince of the power of the air, the spirit that now worketh in the children of disobedience: Among whom also we all had our conversation in times past in the lusts of our flesh, fulfilling the desires of the flesh and of the mind; and were by nature the children of wrath, even as others. But God, who is rich in mercy, for his great love wherewith he loved us, Even when we were dead in sins, hath quickened us together with Christ, (by grace ye are saved;) And hath raised us up together, and made us sit together in heavenly places in Christ Jesus”</a:t>
            </a:r>
          </a:p>
        </p:txBody>
      </p:sp>
    </p:spTree>
    <p:extLst>
      <p:ext uri="{BB962C8B-B14F-4D97-AF65-F5344CB8AC3E}">
        <p14:creationId xmlns:p14="http://schemas.microsoft.com/office/powerpoint/2010/main" val="19431824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origami"/>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65922" y="908869"/>
            <a:ext cx="8408504" cy="5043688"/>
          </a:xfrm>
        </p:spPr>
        <p:txBody>
          <a:bodyPr>
            <a:spAutoFit/>
          </a:bodyPr>
          <a:lstStyle/>
          <a:p>
            <a:pPr marL="0" indent="0">
              <a:lnSpc>
                <a:spcPct val="100000"/>
              </a:lnSpc>
              <a:spcBef>
                <a:spcPts val="0"/>
              </a:spcBef>
              <a:buNone/>
            </a:pPr>
            <a:r>
              <a:rPr lang="en-US" sz="2925" b="1" dirty="0">
                <a:highlight>
                  <a:srgbClr val="00FF00"/>
                </a:highlight>
                <a:latin typeface="Aharoni" panose="02010803020104030203" pitchFamily="2" charset="-79"/>
                <a:ea typeface="Times New Roman" panose="02020603050405020304" pitchFamily="18" charset="0"/>
                <a:cs typeface="Aharoni" panose="02010803020104030203" pitchFamily="2" charset="-79"/>
              </a:rPr>
              <a:t>TUESDAY</a:t>
            </a:r>
            <a:r>
              <a:rPr lang="en-US" sz="2925" dirty="0">
                <a:latin typeface="Times New Roman" panose="02020603050405020304" pitchFamily="18" charset="0"/>
                <a:ea typeface="Times New Roman" panose="02020603050405020304" pitchFamily="18" charset="0"/>
              </a:rPr>
              <a:t> Genesis1:12-13, “And the earth brought forth grass, the herb that yields seed according to its kind, and the tree that yields fruit, whose seed is in itself according to its kind. And God saw that it was good. So the evening and the morning were </a:t>
            </a:r>
            <a:r>
              <a:rPr lang="en-US" sz="2925" b="1" u="sng" dirty="0">
                <a:latin typeface="Times New Roman" panose="02020603050405020304" pitchFamily="18" charset="0"/>
                <a:ea typeface="Times New Roman" panose="02020603050405020304" pitchFamily="18" charset="0"/>
              </a:rPr>
              <a:t>the third day</a:t>
            </a:r>
            <a:r>
              <a:rPr lang="en-US" sz="2925" dirty="0">
                <a:latin typeface="Times New Roman" panose="02020603050405020304" pitchFamily="18" charset="0"/>
                <a:ea typeface="Times New Roman" panose="02020603050405020304" pitchFamily="18" charset="0"/>
              </a:rPr>
              <a:t>.”</a:t>
            </a:r>
          </a:p>
          <a:p>
            <a:pPr marL="0" indent="0">
              <a:lnSpc>
                <a:spcPct val="100000"/>
              </a:lnSpc>
              <a:spcBef>
                <a:spcPts val="0"/>
              </a:spcBef>
              <a:buNone/>
            </a:pPr>
            <a:r>
              <a:rPr lang="en-US" sz="2925" b="1" dirty="0">
                <a:highlight>
                  <a:srgbClr val="00FF00"/>
                </a:highlight>
                <a:latin typeface="Aharoni" panose="02010803020104030203" pitchFamily="2" charset="-79"/>
                <a:ea typeface="Times New Roman" panose="02020603050405020304" pitchFamily="18" charset="0"/>
                <a:cs typeface="Aharoni" panose="02010803020104030203" pitchFamily="2" charset="-79"/>
              </a:rPr>
              <a:t>WEDNESDAY</a:t>
            </a:r>
            <a:r>
              <a:rPr lang="en-US" sz="2925" dirty="0">
                <a:latin typeface="Times New Roman" panose="02020603050405020304" pitchFamily="18" charset="0"/>
                <a:ea typeface="Times New Roman" panose="02020603050405020304" pitchFamily="18" charset="0"/>
              </a:rPr>
              <a:t> Genesis 14, 19, “Then God said, ‘Let there be lights in the firmament of the heavens to </a:t>
            </a:r>
            <a:r>
              <a:rPr lang="en-US" sz="2925" u="sng" dirty="0">
                <a:latin typeface="Times New Roman" panose="02020603050405020304" pitchFamily="18" charset="0"/>
                <a:ea typeface="Times New Roman" panose="02020603050405020304" pitchFamily="18" charset="0"/>
              </a:rPr>
              <a:t>divide the day from the night; and let them be for signs and seasons, and for days and years</a:t>
            </a:r>
            <a:r>
              <a:rPr lang="en-US" sz="2925" dirty="0">
                <a:latin typeface="Times New Roman" panose="02020603050405020304" pitchFamily="18" charset="0"/>
                <a:ea typeface="Times New Roman" panose="02020603050405020304" pitchFamily="18" charset="0"/>
              </a:rPr>
              <a:t>’ … So the evening and the morning were </a:t>
            </a:r>
            <a:r>
              <a:rPr lang="en-US" sz="2925" b="1" u="sng" dirty="0">
                <a:latin typeface="Times New Roman" panose="02020603050405020304" pitchFamily="18" charset="0"/>
                <a:ea typeface="Times New Roman" panose="02020603050405020304" pitchFamily="18" charset="0"/>
              </a:rPr>
              <a:t>the fourth day</a:t>
            </a:r>
            <a:r>
              <a:rPr lang="en-US" sz="2925" dirty="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54810709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7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36104" y="879373"/>
            <a:ext cx="8438322" cy="5119863"/>
          </a:xfrm>
        </p:spPr>
        <p:txBody>
          <a:bodyPr>
            <a:spAutoFit/>
          </a:bodyPr>
          <a:lstStyle/>
          <a:p>
            <a:pPr marL="0" indent="0">
              <a:spcBef>
                <a:spcPts val="0"/>
              </a:spcBef>
              <a:buNone/>
            </a:pPr>
            <a:r>
              <a:rPr lang="en-US" sz="3300" b="1" dirty="0">
                <a:highlight>
                  <a:srgbClr val="00FF00"/>
                </a:highlight>
                <a:latin typeface="Aharoni" panose="02010803020104030203" pitchFamily="2" charset="-79"/>
                <a:ea typeface="Times New Roman" panose="02020603050405020304" pitchFamily="18" charset="0"/>
                <a:cs typeface="Aharoni" panose="02010803020104030203" pitchFamily="2" charset="-79"/>
              </a:rPr>
              <a:t>THURSDAY</a:t>
            </a:r>
            <a:r>
              <a:rPr lang="en-US" sz="3300" dirty="0">
                <a:latin typeface="Times New Roman" panose="02020603050405020304" pitchFamily="18" charset="0"/>
                <a:ea typeface="Times New Roman" panose="02020603050405020304" pitchFamily="18" charset="0"/>
              </a:rPr>
              <a:t> Genesis 1:22-23, “And God blessed them, saying, ‘Be fruitful and multiply, and fill the waters in the seas, and let birds multiply on the earth.’ So the evening and the morning were </a:t>
            </a:r>
            <a:r>
              <a:rPr lang="en-US" sz="3300" b="1" u="sng" dirty="0">
                <a:latin typeface="Times New Roman" panose="02020603050405020304" pitchFamily="18" charset="0"/>
                <a:ea typeface="Times New Roman" panose="02020603050405020304" pitchFamily="18" charset="0"/>
              </a:rPr>
              <a:t>the fifth day</a:t>
            </a:r>
            <a:r>
              <a:rPr lang="en-US" sz="3300" dirty="0">
                <a:latin typeface="Times New Roman" panose="02020603050405020304" pitchFamily="18" charset="0"/>
                <a:ea typeface="Times New Roman" panose="02020603050405020304" pitchFamily="18" charset="0"/>
              </a:rPr>
              <a:t>.”</a:t>
            </a:r>
          </a:p>
          <a:p>
            <a:pPr marL="0" indent="0">
              <a:spcBef>
                <a:spcPts val="0"/>
              </a:spcBef>
              <a:buNone/>
            </a:pPr>
            <a:r>
              <a:rPr lang="en-US" sz="3300" b="1" dirty="0">
                <a:highlight>
                  <a:srgbClr val="00FF00"/>
                </a:highlight>
                <a:latin typeface="Aharoni" panose="02010803020104030203" pitchFamily="2" charset="-79"/>
                <a:ea typeface="Times New Roman" panose="02020603050405020304" pitchFamily="18" charset="0"/>
                <a:cs typeface="Aharoni" panose="02010803020104030203" pitchFamily="2" charset="-79"/>
              </a:rPr>
              <a:t>FRIDAY</a:t>
            </a:r>
            <a:r>
              <a:rPr lang="en-US" sz="3300" dirty="0">
                <a:latin typeface="Times New Roman" panose="02020603050405020304" pitchFamily="18" charset="0"/>
                <a:ea typeface="Times New Roman" panose="02020603050405020304" pitchFamily="18" charset="0"/>
              </a:rPr>
              <a:t> Genesis 1:27, 31 “So God created man in His own image; in the image of God He created him; male and female He created them … Then God saw everything that He had made, and indeed it was very good. So the evening and the morning were </a:t>
            </a:r>
            <a:r>
              <a:rPr lang="en-US" sz="3300" b="1" u="sng" dirty="0">
                <a:latin typeface="Times New Roman" panose="02020603050405020304" pitchFamily="18" charset="0"/>
                <a:ea typeface="Times New Roman" panose="02020603050405020304" pitchFamily="18" charset="0"/>
              </a:rPr>
              <a:t>the sixth day</a:t>
            </a:r>
            <a:r>
              <a:rPr lang="en-US" sz="3300" dirty="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9360749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75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26165" y="1008260"/>
            <a:ext cx="8448261" cy="4708981"/>
          </a:xfrm>
        </p:spPr>
        <p:txBody>
          <a:bodyPr>
            <a:spAutoFit/>
          </a:bodyPr>
          <a:lstStyle/>
          <a:p>
            <a:pPr marL="0" indent="0">
              <a:lnSpc>
                <a:spcPct val="100000"/>
              </a:lnSpc>
              <a:spcBef>
                <a:spcPts val="0"/>
              </a:spcBef>
              <a:buNone/>
            </a:pPr>
            <a:r>
              <a:rPr lang="en-US" sz="3000" b="1" dirty="0">
                <a:highlight>
                  <a:srgbClr val="00FF00"/>
                </a:highlight>
                <a:latin typeface="Aharoni" panose="02010803020104030203" pitchFamily="2" charset="-79"/>
                <a:ea typeface="Times New Roman" panose="02020603050405020304" pitchFamily="18" charset="0"/>
                <a:cs typeface="Aharoni" panose="02010803020104030203" pitchFamily="2" charset="-79"/>
              </a:rPr>
              <a:t>SATURDAY</a:t>
            </a:r>
            <a:r>
              <a:rPr lang="en-US" sz="3000" b="1" dirty="0">
                <a:latin typeface="Times New Roman" panose="02020603050405020304" pitchFamily="18" charset="0"/>
                <a:ea typeface="Times New Roman" panose="02020603050405020304" pitchFamily="18" charset="0"/>
              </a:rPr>
              <a:t> </a:t>
            </a:r>
            <a:r>
              <a:rPr lang="en-US" sz="3000" dirty="0">
                <a:latin typeface="Times New Roman" panose="02020603050405020304" pitchFamily="18" charset="0"/>
                <a:ea typeface="Times New Roman" panose="02020603050405020304" pitchFamily="18" charset="0"/>
              </a:rPr>
              <a:t>Genesis 2:1-4 “Thus the heavens and the earth, and all the host of them, were finished. </a:t>
            </a:r>
            <a:r>
              <a:rPr lang="en-US" sz="3000" b="1" u="sng" dirty="0">
                <a:latin typeface="Times New Roman" panose="02020603050405020304" pitchFamily="18" charset="0"/>
                <a:ea typeface="Times New Roman" panose="02020603050405020304" pitchFamily="18" charset="0"/>
              </a:rPr>
              <a:t>And on the seventh day God ended His work which He had done</a:t>
            </a:r>
            <a:r>
              <a:rPr lang="en-US" sz="3000" dirty="0">
                <a:latin typeface="Times New Roman" panose="02020603050405020304" pitchFamily="18" charset="0"/>
                <a:ea typeface="Times New Roman" panose="02020603050405020304" pitchFamily="18" charset="0"/>
              </a:rPr>
              <a:t>, and He rested on </a:t>
            </a:r>
            <a:r>
              <a:rPr lang="en-US" sz="3000" b="1" u="sng" dirty="0">
                <a:latin typeface="Times New Roman" panose="02020603050405020304" pitchFamily="18" charset="0"/>
                <a:ea typeface="Times New Roman" panose="02020603050405020304" pitchFamily="18" charset="0"/>
              </a:rPr>
              <a:t>the seventh day</a:t>
            </a:r>
            <a:r>
              <a:rPr lang="en-US" sz="3000" dirty="0">
                <a:latin typeface="Times New Roman" panose="02020603050405020304" pitchFamily="18" charset="0"/>
                <a:ea typeface="Times New Roman" panose="02020603050405020304" pitchFamily="18" charset="0"/>
              </a:rPr>
              <a:t> from all His work which He had done. Then God blessed </a:t>
            </a:r>
            <a:r>
              <a:rPr lang="en-US" sz="3000" b="1" u="sng" dirty="0">
                <a:latin typeface="Times New Roman" panose="02020603050405020304" pitchFamily="18" charset="0"/>
                <a:ea typeface="Times New Roman" panose="02020603050405020304" pitchFamily="18" charset="0"/>
              </a:rPr>
              <a:t>the seventh day and sanctified it</a:t>
            </a:r>
            <a:r>
              <a:rPr lang="en-US" sz="3000" dirty="0">
                <a:latin typeface="Times New Roman" panose="02020603050405020304" pitchFamily="18" charset="0"/>
                <a:ea typeface="Times New Roman" panose="02020603050405020304" pitchFamily="18" charset="0"/>
              </a:rPr>
              <a:t>, because in it He rested from all His work which God had created and made. This is the history of the heavens and the earth when they were created, in the day that the LORD God made the earth and the heavens”</a:t>
            </a:r>
          </a:p>
        </p:txBody>
      </p:sp>
    </p:spTree>
    <p:extLst>
      <p:ext uri="{BB962C8B-B14F-4D97-AF65-F5344CB8AC3E}">
        <p14:creationId xmlns:p14="http://schemas.microsoft.com/office/powerpoint/2010/main" val="217578191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72ED-B274-DD9A-06ED-8E4B64BE2FFE}"/>
              </a:ext>
            </a:extLst>
          </p:cNvPr>
          <p:cNvSpPr>
            <a:spLocks noGrp="1"/>
          </p:cNvSpPr>
          <p:nvPr>
            <p:ph type="title"/>
          </p:nvPr>
        </p:nvSpPr>
        <p:spPr>
          <a:xfrm>
            <a:off x="526773" y="771945"/>
            <a:ext cx="8458201" cy="732893"/>
          </a:xfrm>
        </p:spPr>
        <p:txBody>
          <a:bodyPr>
            <a:spAutoFit/>
          </a:bodyPr>
          <a:lstStyle/>
          <a:p>
            <a:pPr algn="ctr"/>
            <a:r>
              <a:rPr lang="en-US" sz="4500" b="1" dirty="0">
                <a:latin typeface="Aharoni" panose="02010803020104030203" pitchFamily="2" charset="-79"/>
                <a:ea typeface="Times New Roman" panose="02020603050405020304" pitchFamily="18" charset="0"/>
                <a:cs typeface="Aharoni" panose="02010803020104030203" pitchFamily="2" charset="-79"/>
              </a:rPr>
              <a:t>TO CHILDREN of ISRAEL</a:t>
            </a:r>
            <a:endParaRPr lang="en-US" sz="4500"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571016" y="1520606"/>
            <a:ext cx="8557593" cy="4039567"/>
          </a:xfrm>
        </p:spPr>
        <p:txBody>
          <a:bodyPr wrap="square">
            <a:spAutoFit/>
          </a:bodyPr>
          <a:lstStyle/>
          <a:p>
            <a:pPr marL="0" indent="0">
              <a:spcBef>
                <a:spcPts val="0"/>
              </a:spcBef>
              <a:buNone/>
            </a:pPr>
            <a:r>
              <a:rPr lang="en-US" sz="2850" dirty="0">
                <a:latin typeface="Arial" panose="020B0604020202020204" pitchFamily="34" charset="0"/>
                <a:ea typeface="Times New Roman" panose="02020603050405020304" pitchFamily="18" charset="0"/>
              </a:rPr>
              <a:t>Exodus 12:15, “Seven days shall ye eat unleavened bread; even </a:t>
            </a:r>
            <a:r>
              <a:rPr lang="en-US" sz="2850" b="1" dirty="0">
                <a:latin typeface="Arial" panose="020B0604020202020204" pitchFamily="34" charset="0"/>
                <a:ea typeface="Times New Roman" panose="02020603050405020304" pitchFamily="18" charset="0"/>
              </a:rPr>
              <a:t>the</a:t>
            </a:r>
            <a:r>
              <a:rPr lang="en-US" sz="2850" dirty="0">
                <a:latin typeface="Arial" panose="020B0604020202020204" pitchFamily="34" charset="0"/>
                <a:ea typeface="Times New Roman" panose="02020603050405020304" pitchFamily="18" charset="0"/>
              </a:rPr>
              <a:t> </a:t>
            </a:r>
            <a:r>
              <a:rPr lang="en-US" sz="2850" b="1" dirty="0">
                <a:latin typeface="Arial" panose="020B0604020202020204" pitchFamily="34" charset="0"/>
                <a:ea typeface="Times New Roman" panose="02020603050405020304" pitchFamily="18" charset="0"/>
              </a:rPr>
              <a:t>first</a:t>
            </a:r>
            <a:r>
              <a:rPr lang="en-US" sz="2850" dirty="0">
                <a:latin typeface="Arial" panose="020B0604020202020204" pitchFamily="34" charset="0"/>
                <a:ea typeface="Times New Roman" panose="02020603050405020304" pitchFamily="18" charset="0"/>
              </a:rPr>
              <a:t> </a:t>
            </a:r>
            <a:r>
              <a:rPr lang="en-US" sz="2850" b="1" dirty="0">
                <a:latin typeface="Arial" panose="020B0604020202020204" pitchFamily="34" charset="0"/>
                <a:ea typeface="Times New Roman" panose="02020603050405020304" pitchFamily="18" charset="0"/>
              </a:rPr>
              <a:t>day</a:t>
            </a:r>
            <a:r>
              <a:rPr lang="en-US" sz="2850" dirty="0">
                <a:latin typeface="Arial" panose="020B0604020202020204" pitchFamily="34" charset="0"/>
                <a:ea typeface="Times New Roman" panose="02020603050405020304" pitchFamily="18" charset="0"/>
              </a:rPr>
              <a:t> ye shall put away leaven out of your houses: for whosoever eateth leavened bread from </a:t>
            </a:r>
            <a:r>
              <a:rPr lang="en-US" sz="2850" b="1" dirty="0">
                <a:latin typeface="Arial" panose="020B0604020202020204" pitchFamily="34" charset="0"/>
                <a:ea typeface="Times New Roman" panose="02020603050405020304" pitchFamily="18" charset="0"/>
              </a:rPr>
              <a:t>the</a:t>
            </a:r>
            <a:r>
              <a:rPr lang="en-US" sz="2850" dirty="0">
                <a:latin typeface="Arial" panose="020B0604020202020204" pitchFamily="34" charset="0"/>
                <a:ea typeface="Times New Roman" panose="02020603050405020304" pitchFamily="18" charset="0"/>
              </a:rPr>
              <a:t> </a:t>
            </a:r>
            <a:r>
              <a:rPr lang="en-US" sz="2850" b="1" dirty="0">
                <a:latin typeface="Arial" panose="020B0604020202020204" pitchFamily="34" charset="0"/>
                <a:ea typeface="Times New Roman" panose="02020603050405020304" pitchFamily="18" charset="0"/>
              </a:rPr>
              <a:t>first</a:t>
            </a:r>
            <a:r>
              <a:rPr lang="en-US" sz="2850" dirty="0">
                <a:latin typeface="Arial" panose="020B0604020202020204" pitchFamily="34" charset="0"/>
                <a:ea typeface="Times New Roman" panose="02020603050405020304" pitchFamily="18" charset="0"/>
              </a:rPr>
              <a:t> </a:t>
            </a:r>
            <a:r>
              <a:rPr lang="en-US" sz="2850" b="1" dirty="0">
                <a:latin typeface="Arial" panose="020B0604020202020204" pitchFamily="34" charset="0"/>
                <a:ea typeface="Times New Roman" panose="02020603050405020304" pitchFamily="18" charset="0"/>
              </a:rPr>
              <a:t>day</a:t>
            </a:r>
            <a:r>
              <a:rPr lang="en-US" sz="2850" dirty="0">
                <a:latin typeface="Arial" panose="020B0604020202020204" pitchFamily="34" charset="0"/>
                <a:ea typeface="Times New Roman" panose="02020603050405020304" pitchFamily="18" charset="0"/>
              </a:rPr>
              <a:t> until </a:t>
            </a:r>
            <a:r>
              <a:rPr lang="en-US" sz="2850" b="1" dirty="0">
                <a:latin typeface="Arial" panose="020B0604020202020204" pitchFamily="34" charset="0"/>
                <a:ea typeface="Times New Roman" panose="02020603050405020304" pitchFamily="18" charset="0"/>
              </a:rPr>
              <a:t>the</a:t>
            </a:r>
            <a:r>
              <a:rPr lang="en-US" sz="2850" dirty="0">
                <a:latin typeface="Arial" panose="020B0604020202020204" pitchFamily="34" charset="0"/>
                <a:ea typeface="Times New Roman" panose="02020603050405020304" pitchFamily="18" charset="0"/>
              </a:rPr>
              <a:t> seventh </a:t>
            </a:r>
            <a:r>
              <a:rPr lang="en-US" sz="2850" b="1" dirty="0">
                <a:latin typeface="Arial" panose="020B0604020202020204" pitchFamily="34" charset="0"/>
                <a:ea typeface="Times New Roman" panose="02020603050405020304" pitchFamily="18" charset="0"/>
              </a:rPr>
              <a:t>day</a:t>
            </a:r>
            <a:r>
              <a:rPr lang="en-US" sz="2850" dirty="0">
                <a:latin typeface="Arial" panose="020B0604020202020204" pitchFamily="34" charset="0"/>
                <a:ea typeface="Times New Roman" panose="02020603050405020304" pitchFamily="18" charset="0"/>
              </a:rPr>
              <a:t>, that soul shall be cut off from Israel.”</a:t>
            </a:r>
          </a:p>
          <a:p>
            <a:pPr marL="0" indent="0">
              <a:spcBef>
                <a:spcPts val="0"/>
              </a:spcBef>
              <a:buNone/>
            </a:pPr>
            <a:r>
              <a:rPr lang="en-US" sz="2850" dirty="0">
                <a:latin typeface="Times New Roman" panose="02020603050405020304" pitchFamily="18" charset="0"/>
                <a:ea typeface="Times New Roman" panose="02020603050405020304" pitchFamily="18" charset="0"/>
              </a:rPr>
              <a:t>Leviticus 23:9-14, “And Jehovah spake unto Moses, saying, Speak unto the children of Israel … of the first-fruits of your harvest unto the priest … to be accepted for you: on the morrow after the sabbath the priest shall wave it.”</a:t>
            </a:r>
          </a:p>
        </p:txBody>
      </p:sp>
    </p:spTree>
    <p:extLst>
      <p:ext uri="{BB962C8B-B14F-4D97-AF65-F5344CB8AC3E}">
        <p14:creationId xmlns:p14="http://schemas.microsoft.com/office/powerpoint/2010/main" val="1324390170"/>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63678" y="916242"/>
            <a:ext cx="8388626" cy="5044108"/>
          </a:xfrm>
        </p:spPr>
        <p:txBody>
          <a:bodyPr>
            <a:noAutofit/>
          </a:bodyPr>
          <a:lstStyle/>
          <a:p>
            <a:pPr marL="0" indent="0">
              <a:spcBef>
                <a:spcPts val="0"/>
              </a:spcBef>
              <a:buNone/>
            </a:pPr>
            <a:r>
              <a:rPr lang="en-US" sz="3000" dirty="0">
                <a:latin typeface="Times New Roman" panose="02020603050405020304" pitchFamily="18" charset="0"/>
                <a:ea typeface="Times New Roman" panose="02020603050405020304" pitchFamily="18" charset="0"/>
              </a:rPr>
              <a:t>Leviticus 23:12-14, “And in the day when ye wave the sheaf, ye shall offer a he-lamb without blemish a year old for a burnt-offering unto Jehovah. And the meal-offering thereof shall be two tenth parts (of an ephah) of fine flour mingled with oil, an offering made by fire unto Jehovah for a sweet savor; and the drink-offering thereof shall be of wine, the fourth part of a hin. And ye shall eat neither bread, nor parched grain, nor fresh ears, until this selfsame day, until ye have brought the oblation of your God: it is a statute for ever throughout your generations in all your dwellings.”</a:t>
            </a:r>
          </a:p>
        </p:txBody>
      </p:sp>
    </p:spTree>
    <p:extLst>
      <p:ext uri="{BB962C8B-B14F-4D97-AF65-F5344CB8AC3E}">
        <p14:creationId xmlns:p14="http://schemas.microsoft.com/office/powerpoint/2010/main" val="3688487427"/>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72ED-B274-DD9A-06ED-8E4B64BE2FFE}"/>
              </a:ext>
            </a:extLst>
          </p:cNvPr>
          <p:cNvSpPr>
            <a:spLocks noGrp="1"/>
          </p:cNvSpPr>
          <p:nvPr>
            <p:ph type="title"/>
          </p:nvPr>
        </p:nvSpPr>
        <p:spPr>
          <a:xfrm>
            <a:off x="437323" y="859123"/>
            <a:ext cx="8647043" cy="498021"/>
          </a:xfrm>
        </p:spPr>
        <p:txBody>
          <a:bodyPr>
            <a:spAutoFit/>
          </a:bodyPr>
          <a:lstStyle/>
          <a:p>
            <a:pPr algn="ctr"/>
            <a:r>
              <a:rPr lang="en-US" sz="2850" b="1" dirty="0">
                <a:latin typeface="Aharoni" panose="02010803020104030203" pitchFamily="2" charset="-79"/>
                <a:ea typeface="Times New Roman" panose="02020603050405020304" pitchFamily="18" charset="0"/>
                <a:cs typeface="Aharoni" panose="02010803020104030203" pitchFamily="2" charset="-79"/>
              </a:rPr>
              <a:t>CHRIST CHURCH/PETER WILL HAVE THE KEYS</a:t>
            </a:r>
            <a:endParaRPr lang="en-US" sz="2850"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623921" y="1262511"/>
            <a:ext cx="8438322" cy="4745915"/>
          </a:xfrm>
        </p:spPr>
        <p:txBody>
          <a:bodyPr>
            <a:spAutoFit/>
          </a:bodyPr>
          <a:lstStyle/>
          <a:p>
            <a:pPr marL="0" indent="0">
              <a:spcBef>
                <a:spcPts val="0"/>
              </a:spcBef>
              <a:buNone/>
            </a:pPr>
            <a:r>
              <a:rPr lang="en-US" sz="2400" dirty="0">
                <a:latin typeface="Times New Roman" panose="02020603050405020304" pitchFamily="18" charset="0"/>
                <a:ea typeface="Times New Roman" panose="02020603050405020304" pitchFamily="18" charset="0"/>
              </a:rPr>
              <a:t>Matthew 16:13-19, “When Jesus came into the coasts of Caesarea Philippi, he asked his disciples, saying, ‘Whom do men say that I the Son of man am?’ And they said, ‘Some say that thou art John the Baptist: some, Elias; and others, Jeremias, or one of the prophets.’ He saith unto them, ‘But whom say ye that I am?’ And Simon Peter answered and said, ‘Thou art the Christ, the Son of the living God.’ And Jesus answered and said unto him, ‘Blessed art thou, Simon </a:t>
            </a:r>
            <a:r>
              <a:rPr lang="en-US" sz="2400" dirty="0" err="1">
                <a:latin typeface="Times New Roman" panose="02020603050405020304" pitchFamily="18" charset="0"/>
                <a:ea typeface="Times New Roman" panose="02020603050405020304" pitchFamily="18" charset="0"/>
              </a:rPr>
              <a:t>Barjona</a:t>
            </a:r>
            <a:r>
              <a:rPr lang="en-US" sz="2400" dirty="0">
                <a:latin typeface="Times New Roman" panose="02020603050405020304" pitchFamily="18" charset="0"/>
                <a:ea typeface="Times New Roman" panose="02020603050405020304" pitchFamily="18" charset="0"/>
              </a:rPr>
              <a:t>: for flesh and blood hath not revealed it unto thee, but my Father which is in heaven. And I say also unto thee, That thou art Peter, and upon this rock </a:t>
            </a:r>
            <a:r>
              <a:rPr lang="en-US" sz="2400" b="1" u="sng" dirty="0">
                <a:latin typeface="Times New Roman" panose="02020603050405020304" pitchFamily="18" charset="0"/>
                <a:ea typeface="Times New Roman" panose="02020603050405020304" pitchFamily="18" charset="0"/>
              </a:rPr>
              <a:t>I will build my church</a:t>
            </a:r>
            <a:r>
              <a:rPr lang="en-US" sz="2400" dirty="0">
                <a:latin typeface="Times New Roman" panose="02020603050405020304" pitchFamily="18" charset="0"/>
                <a:ea typeface="Times New Roman" panose="02020603050405020304" pitchFamily="18" charset="0"/>
              </a:rPr>
              <a:t>; and the gates of hell shall not prevail against it. And </a:t>
            </a:r>
            <a:r>
              <a:rPr lang="en-US" sz="2400" b="1" u="sng" dirty="0">
                <a:latin typeface="Times New Roman" panose="02020603050405020304" pitchFamily="18" charset="0"/>
                <a:ea typeface="Times New Roman" panose="02020603050405020304" pitchFamily="18" charset="0"/>
              </a:rPr>
              <a:t>I will give unto thee the keys of the kingdom of heaven</a:t>
            </a:r>
            <a:r>
              <a:rPr lang="en-US" sz="2400" dirty="0">
                <a:latin typeface="Times New Roman" panose="02020603050405020304" pitchFamily="18" charset="0"/>
                <a:ea typeface="Times New Roman" panose="02020603050405020304" pitchFamily="18" charset="0"/>
              </a:rPr>
              <a:t>: and whatsoever thou shalt bind on earth shall be bound in heaven: and whatsoever thou shalt loose on earth shall be loosed in heaven.’”</a:t>
            </a:r>
          </a:p>
        </p:txBody>
      </p:sp>
    </p:spTree>
    <p:extLst>
      <p:ext uri="{BB962C8B-B14F-4D97-AF65-F5344CB8AC3E}">
        <p14:creationId xmlns:p14="http://schemas.microsoft.com/office/powerpoint/2010/main" val="129441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urtains"/>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72ED-B274-DD9A-06ED-8E4B64BE2FFE}"/>
              </a:ext>
            </a:extLst>
          </p:cNvPr>
          <p:cNvSpPr>
            <a:spLocks noGrp="1"/>
          </p:cNvSpPr>
          <p:nvPr>
            <p:ph type="title"/>
          </p:nvPr>
        </p:nvSpPr>
        <p:spPr>
          <a:xfrm>
            <a:off x="1209363" y="861087"/>
            <a:ext cx="6731998" cy="850617"/>
          </a:xfrm>
        </p:spPr>
        <p:txBody>
          <a:bodyPr wrap="square">
            <a:spAutoFit/>
          </a:bodyPr>
          <a:lstStyle/>
          <a:p>
            <a:pPr algn="ctr"/>
            <a:r>
              <a:rPr lang="en-US" sz="2700" b="1" dirty="0">
                <a:latin typeface="Aharoni" panose="02010803020104030203" pitchFamily="2" charset="-79"/>
                <a:ea typeface="Times New Roman" panose="02020603050405020304" pitchFamily="18" charset="0"/>
                <a:cs typeface="Aharoni" panose="02010803020104030203" pitchFamily="2" charset="-79"/>
              </a:rPr>
              <a:t>ROSE ON THE FIRSE DAY of the WEEK NOT ON THE SABBATH</a:t>
            </a:r>
            <a:endParaRPr lang="en-US" sz="2700"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F6F74997-4C5D-4FDE-B985-E02ED57CB08A}"/>
              </a:ext>
            </a:extLst>
          </p:cNvPr>
          <p:cNvSpPr>
            <a:spLocks noGrp="1"/>
          </p:cNvSpPr>
          <p:nvPr>
            <p:ph idx="1"/>
          </p:nvPr>
        </p:nvSpPr>
        <p:spPr>
          <a:xfrm>
            <a:off x="586408" y="1781589"/>
            <a:ext cx="8497957" cy="3748719"/>
          </a:xfrm>
        </p:spPr>
        <p:txBody>
          <a:bodyPr wrap="square">
            <a:spAutoFit/>
          </a:bodyPr>
          <a:lstStyle/>
          <a:p>
            <a:pPr marL="0" indent="0">
              <a:spcBef>
                <a:spcPts val="0"/>
              </a:spcBef>
              <a:buNone/>
            </a:pPr>
            <a:r>
              <a:rPr lang="en-US" sz="3300" dirty="0">
                <a:solidFill>
                  <a:schemeClr val="tx1">
                    <a:lumMod val="95000"/>
                  </a:schemeClr>
                </a:solidFill>
                <a:latin typeface="Arial" panose="020B0604020202020204" pitchFamily="34" charset="0"/>
                <a:ea typeface="Times New Roman" panose="02020603050405020304" pitchFamily="18" charset="0"/>
              </a:rPr>
              <a:t>Mark 16:9-11, “</a:t>
            </a:r>
            <a:r>
              <a:rPr lang="en-US" sz="3300" u="sng" dirty="0">
                <a:solidFill>
                  <a:schemeClr val="tx1">
                    <a:lumMod val="95000"/>
                  </a:schemeClr>
                </a:solidFill>
                <a:latin typeface="Arial" panose="020B0604020202020204" pitchFamily="34" charset="0"/>
                <a:ea typeface="Times New Roman" panose="02020603050405020304" pitchFamily="18" charset="0"/>
              </a:rPr>
              <a:t>Now when Jesus was risen early the first day of the week</a:t>
            </a:r>
            <a:r>
              <a:rPr lang="en-US" sz="3300" dirty="0">
                <a:solidFill>
                  <a:schemeClr val="tx1">
                    <a:lumMod val="95000"/>
                  </a:schemeClr>
                </a:solidFill>
                <a:latin typeface="Arial" panose="020B0604020202020204" pitchFamily="34" charset="0"/>
                <a:ea typeface="Times New Roman" panose="02020603050405020304" pitchFamily="18" charset="0"/>
              </a:rPr>
              <a:t>, he appeared first to Mary Magdalene, out of whom he had cast seven devils. And she went and told them that had been with him, as they mourned and wept. And they, when they had heard that he was alive, and had been seen of her, believed not.</a:t>
            </a:r>
            <a:r>
              <a:rPr lang="en-US" sz="3300" dirty="0">
                <a:solidFill>
                  <a:schemeClr val="tx1">
                    <a:lumMod val="95000"/>
                  </a:schemeClr>
                </a:solidFill>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819186333"/>
      </p:ext>
    </p:extLst>
  </p:cSld>
  <p:clrMapOvr>
    <a:masterClrMapping/>
  </p:clrMapOvr>
  <p:transition spd="med">
    <p:randomBar dir="vert"/>
  </p:transition>
</p:sld>
</file>

<file path=ppt/theme/theme1.xml><?xml version="1.0" encoding="utf-8"?>
<a:theme xmlns:a="http://schemas.openxmlformats.org/drawingml/2006/main" name="GradientUnivers">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Univers"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1278</TotalTime>
  <Words>2267</Words>
  <Application>Microsoft Office PowerPoint</Application>
  <PresentationFormat>On-screen Show (4:3)</PresentationFormat>
  <Paragraphs>50</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Aharoni</vt:lpstr>
      <vt:lpstr>Arial</vt:lpstr>
      <vt:lpstr>Calibri</vt:lpstr>
      <vt:lpstr>system-ui</vt:lpstr>
      <vt:lpstr>Times New Roman</vt:lpstr>
      <vt:lpstr>Univers</vt:lpstr>
      <vt:lpstr>GradientUnivers</vt:lpstr>
      <vt:lpstr>DAYS, THE SABBATH, THE FIRST DAY of the WEEK</vt:lpstr>
      <vt:lpstr>The First Day of any Calendar Week</vt:lpstr>
      <vt:lpstr>PowerPoint Presentation</vt:lpstr>
      <vt:lpstr>PowerPoint Presentation</vt:lpstr>
      <vt:lpstr>PowerPoint Presentation</vt:lpstr>
      <vt:lpstr>TO CHILDREN of ISRAEL</vt:lpstr>
      <vt:lpstr>PowerPoint Presentation</vt:lpstr>
      <vt:lpstr>CHRIST CHURCH/PETER WILL HAVE THE KEYS</vt:lpstr>
      <vt:lpstr>ROSE ON THE FIRSE DAY of the WEEK NOT ON THE SABBATH</vt:lpstr>
      <vt:lpstr>PowerPoint Presentation</vt:lpstr>
      <vt:lpstr>Appearances of Jesus happen on Sundays, none on the Sabbath. </vt:lpstr>
      <vt:lpstr>PowerPoint Presentation</vt:lpstr>
      <vt:lpstr>SUNDAY PETER PREACHES THE FIRST GOSPEL SERMON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Days, The Sabbath, The First Day Of The Week</dc:title>
  <dc:creator>Bruce Molock</dc:creator>
  <cp:lastModifiedBy>Richard Lidh</cp:lastModifiedBy>
  <cp:revision>20</cp:revision>
  <cp:lastPrinted>2022-12-27T01:52:26Z</cp:lastPrinted>
  <dcterms:created xsi:type="dcterms:W3CDTF">2022-11-12T02:01:33Z</dcterms:created>
  <dcterms:modified xsi:type="dcterms:W3CDTF">2022-12-27T01:52:55Z</dcterms:modified>
</cp:coreProperties>
</file>